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  <p:sldMasterId id="2147483686" r:id="rId3"/>
    <p:sldMasterId id="2147483708" r:id="rId4"/>
    <p:sldMasterId id="2147483730" r:id="rId5"/>
  </p:sldMasterIdLst>
  <p:sldIdLst>
    <p:sldId id="257" r:id="rId6"/>
    <p:sldId id="262" r:id="rId7"/>
    <p:sldId id="270" r:id="rId8"/>
    <p:sldId id="342" r:id="rId9"/>
    <p:sldId id="279" r:id="rId10"/>
    <p:sldId id="305" r:id="rId11"/>
    <p:sldId id="338" r:id="rId12"/>
    <p:sldId id="301" r:id="rId13"/>
    <p:sldId id="339" r:id="rId14"/>
    <p:sldId id="340" r:id="rId15"/>
    <p:sldId id="341" r:id="rId16"/>
    <p:sldId id="295" r:id="rId17"/>
    <p:sldId id="261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9917"/>
    <a:srgbClr val="FCA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231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0055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90F8371-E909-4C11-B826-66798B3CA1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901622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5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3823B-B09D-4231-B5E9-44528FEBD5B2}"/>
              </a:ext>
            </a:extLst>
          </p:cNvPr>
          <p:cNvGrpSpPr/>
          <p:nvPr userDrawn="1"/>
        </p:nvGrpSpPr>
        <p:grpSpPr>
          <a:xfrm>
            <a:off x="-1" y="191592"/>
            <a:ext cx="11966714" cy="105204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73CFA-A31A-46D8-BC81-B064E7F21BCC}"/>
              </a:ext>
            </a:extLst>
          </p:cNvPr>
          <p:cNvGrpSpPr/>
          <p:nvPr userDrawn="1"/>
        </p:nvGrpSpPr>
        <p:grpSpPr>
          <a:xfrm rot="10800000">
            <a:off x="9982039" y="334017"/>
            <a:ext cx="1805769" cy="85664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 dirty="0"/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328F33A7-3F89-4CE9-AEC6-9B1FC70CB1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04853" y="180624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26D1B074-C408-47C3-AA64-CBDDCBF8447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193017" y="3306460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F3211026-F958-42A5-AA36-13CF1636F94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04853" y="483553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4E58214D-FE25-4FE4-9776-07CF0B424275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6149181" y="180624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89B11DC1-75AD-4273-9911-D12343B391D3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437344" y="3306460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6F9ECD-14CF-43B6-A177-4BE5789C039D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6149181" y="483553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E14F345C-ACDA-4CB5-93FC-C672B95E1EDA}"/>
              </a:ext>
            </a:extLst>
          </p:cNvPr>
          <p:cNvSpPr/>
          <p:nvPr userDrawn="1"/>
        </p:nvSpPr>
        <p:spPr>
          <a:xfrm>
            <a:off x="2861017" y="1806245"/>
            <a:ext cx="3204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id="{5DC2A027-A6C1-4E04-A22F-F0A37D4AC149}"/>
              </a:ext>
            </a:extLst>
          </p:cNvPr>
          <p:cNvSpPr/>
          <p:nvPr userDrawn="1"/>
        </p:nvSpPr>
        <p:spPr>
          <a:xfrm>
            <a:off x="8105344" y="1806245"/>
            <a:ext cx="3204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0" name="Rectangle 13">
            <a:extLst>
              <a:ext uri="{FF2B5EF4-FFF2-40B4-BE49-F238E27FC236}">
                <a16:creationId xmlns:a16="http://schemas.microsoft.com/office/drawing/2014/main" id="{328329F1-AFE9-4071-8EC8-7E53329EF779}"/>
              </a:ext>
            </a:extLst>
          </p:cNvPr>
          <p:cNvSpPr/>
          <p:nvPr userDrawn="1"/>
        </p:nvSpPr>
        <p:spPr>
          <a:xfrm>
            <a:off x="6149181" y="3306460"/>
            <a:ext cx="3204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DAA156CE-1910-4526-AF03-2B24E1E097CB}"/>
              </a:ext>
            </a:extLst>
          </p:cNvPr>
          <p:cNvSpPr/>
          <p:nvPr userDrawn="1"/>
        </p:nvSpPr>
        <p:spPr>
          <a:xfrm>
            <a:off x="904853" y="3306460"/>
            <a:ext cx="3204000" cy="14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B4527CD2-29C9-47A2-A640-64412F23EF5A}"/>
              </a:ext>
            </a:extLst>
          </p:cNvPr>
          <p:cNvSpPr/>
          <p:nvPr userDrawn="1"/>
        </p:nvSpPr>
        <p:spPr>
          <a:xfrm>
            <a:off x="8105344" y="4835535"/>
            <a:ext cx="3204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AD66E74F-5D94-4D33-8E95-E8A92C95B73A}"/>
              </a:ext>
            </a:extLst>
          </p:cNvPr>
          <p:cNvSpPr/>
          <p:nvPr userDrawn="1"/>
        </p:nvSpPr>
        <p:spPr>
          <a:xfrm>
            <a:off x="2861017" y="4835535"/>
            <a:ext cx="3204000" cy="144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9123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207562C-DA51-4307-9366-505D01877AA4}"/>
              </a:ext>
            </a:extLst>
          </p:cNvPr>
          <p:cNvGrpSpPr/>
          <p:nvPr userDrawn="1"/>
        </p:nvGrpSpPr>
        <p:grpSpPr>
          <a:xfrm>
            <a:off x="8981148" y="1615189"/>
            <a:ext cx="2501139" cy="4668187"/>
            <a:chOff x="3501573" y="3178068"/>
            <a:chExt cx="1340594" cy="273784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6431BA3-7EE5-45D4-A1FC-1B58F7281F32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76FCFDE-1220-454B-AD4B-4A39C0CFF580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AC1304D-CA28-45B8-BC74-37899BF00E9C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C3E504B-C927-42D0-9054-549235FAFEF2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25A0F80-B054-487F-AC02-843656145FE7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AD3D91C-247F-4C6E-923B-10E8625762F7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4A9BBE-5BF8-48EA-B296-37AAC26EBF62}"/>
                </a:ext>
              </a:extLst>
            </p:cNvPr>
            <p:cNvGrpSpPr/>
            <p:nvPr/>
          </p:nvGrpSpPr>
          <p:grpSpPr>
            <a:xfrm>
              <a:off x="4101503" y="5648273"/>
              <a:ext cx="147034" cy="160886"/>
              <a:chOff x="6779775" y="6048824"/>
              <a:chExt cx="125701" cy="137543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9A0D1C0-9706-48A3-AF77-58339CB6260F}"/>
                  </a:ext>
                </a:extLst>
              </p:cNvPr>
              <p:cNvSpPr/>
              <p:nvPr/>
            </p:nvSpPr>
            <p:spPr>
              <a:xfrm>
                <a:off x="6779775" y="6048824"/>
                <a:ext cx="125701" cy="13754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7E0F234-4CFE-4287-801D-9C04E617A803}"/>
                  </a:ext>
                </a:extLst>
              </p:cNvPr>
              <p:cNvSpPr/>
              <p:nvPr/>
            </p:nvSpPr>
            <p:spPr>
              <a:xfrm>
                <a:off x="6800725" y="6071748"/>
                <a:ext cx="83801" cy="916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56EF6E-8D47-46F4-BFD6-D8F5D5438CA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1213626-D2D1-4D40-B1D2-773934F3FA5C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5F6C453-17F4-4A46-9D2E-54989C9563CA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3823B-B09D-4231-B5E9-44528FEBD5B2}"/>
              </a:ext>
            </a:extLst>
          </p:cNvPr>
          <p:cNvGrpSpPr/>
          <p:nvPr userDrawn="1"/>
        </p:nvGrpSpPr>
        <p:grpSpPr>
          <a:xfrm>
            <a:off x="-1" y="191592"/>
            <a:ext cx="11966714" cy="105204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73CFA-A31A-46D8-BC81-B064E7F21BCC}"/>
              </a:ext>
            </a:extLst>
          </p:cNvPr>
          <p:cNvGrpSpPr/>
          <p:nvPr userDrawn="1"/>
        </p:nvGrpSpPr>
        <p:grpSpPr>
          <a:xfrm rot="10800000">
            <a:off x="9982039" y="334017"/>
            <a:ext cx="1805769" cy="85664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 dirty="0"/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4" name="그림 개체 틀 2">
            <a:extLst>
              <a:ext uri="{FF2B5EF4-FFF2-40B4-BE49-F238E27FC236}">
                <a16:creationId xmlns:a16="http://schemas.microsoft.com/office/drawing/2014/main" id="{E11BE5C1-53C3-4D3F-AA96-7721F74020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223796" y="2298700"/>
            <a:ext cx="2049706" cy="3411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43E8830-7FC7-4C1E-95A8-934E1287AA10}"/>
              </a:ext>
            </a:extLst>
          </p:cNvPr>
          <p:cNvGrpSpPr/>
          <p:nvPr userDrawn="1"/>
        </p:nvGrpSpPr>
        <p:grpSpPr>
          <a:xfrm>
            <a:off x="0" y="1958505"/>
            <a:ext cx="8404456" cy="3883620"/>
            <a:chOff x="0" y="1992982"/>
            <a:chExt cx="3096864" cy="3380234"/>
          </a:xfrm>
          <a:solidFill>
            <a:schemeClr val="accent4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692D64-041E-4229-89A6-B1829909CBED}"/>
                </a:ext>
              </a:extLst>
            </p:cNvPr>
            <p:cNvSpPr/>
            <p:nvPr/>
          </p:nvSpPr>
          <p:spPr>
            <a:xfrm>
              <a:off x="0" y="1992982"/>
              <a:ext cx="3025109" cy="33802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79B0403-2378-4BFE-A5C5-86A87AA5EAAF}"/>
                </a:ext>
              </a:extLst>
            </p:cNvPr>
            <p:cNvSpPr/>
            <p:nvPr/>
          </p:nvSpPr>
          <p:spPr>
            <a:xfrm>
              <a:off x="3051145" y="1992982"/>
              <a:ext cx="45719" cy="33802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61941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6E8DE20-2F1C-4EB2-B951-BB7664020B46}"/>
              </a:ext>
            </a:extLst>
          </p:cNvPr>
          <p:cNvGrpSpPr/>
          <p:nvPr userDrawn="1"/>
        </p:nvGrpSpPr>
        <p:grpSpPr>
          <a:xfrm>
            <a:off x="542195" y="1687115"/>
            <a:ext cx="4921109" cy="2703816"/>
            <a:chOff x="-548507" y="477868"/>
            <a:chExt cx="11570449" cy="6357177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54E453A-E6E5-4955-B12B-E6BE5B1DA558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E55A7BD-A2DA-4DD9-8978-FBBDDAAE1D1A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A26A3C9-2BC4-4042-A750-380E1D3E2CD1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3B2E8D8-065A-4BAE-8C14-E5C5ACED970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481F1FB-9630-42C3-B3A6-93B54BB86C4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596ECB3-B0D8-4268-92BE-4CE9DEE1B117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00EA83A9-F6A9-4EBA-BF09-B2D9F3D0BAB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EBCCB817-D37F-408C-AC5F-1A7F1CD14AE5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C0DBCFC-356B-4C8A-B05B-AFA1548A9AD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E0D868B3-A907-4C6B-AD08-754AD2ABD20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CAC05AF-5F47-417F-94D2-C33DA52255B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5C8F444-26D8-4DCA-9F49-80F64E69519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3823B-B09D-4231-B5E9-44528FEBD5B2}"/>
              </a:ext>
            </a:extLst>
          </p:cNvPr>
          <p:cNvGrpSpPr/>
          <p:nvPr userDrawn="1"/>
        </p:nvGrpSpPr>
        <p:grpSpPr>
          <a:xfrm>
            <a:off x="-1" y="191592"/>
            <a:ext cx="11966714" cy="105204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73CFA-A31A-46D8-BC81-B064E7F21BCC}"/>
              </a:ext>
            </a:extLst>
          </p:cNvPr>
          <p:cNvGrpSpPr/>
          <p:nvPr userDrawn="1"/>
        </p:nvGrpSpPr>
        <p:grpSpPr>
          <a:xfrm rot="10800000">
            <a:off x="9982039" y="334017"/>
            <a:ext cx="1805769" cy="85664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 dirty="0"/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596BC7C3-BBC3-4B7E-84FE-D571661909F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235248" y="1848318"/>
            <a:ext cx="3554035" cy="21717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56520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3823B-B09D-4231-B5E9-44528FEBD5B2}"/>
              </a:ext>
            </a:extLst>
          </p:cNvPr>
          <p:cNvGrpSpPr/>
          <p:nvPr userDrawn="1"/>
        </p:nvGrpSpPr>
        <p:grpSpPr>
          <a:xfrm>
            <a:off x="-1" y="191592"/>
            <a:ext cx="11966714" cy="105204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73CFA-A31A-46D8-BC81-B064E7F21BCC}"/>
              </a:ext>
            </a:extLst>
          </p:cNvPr>
          <p:cNvGrpSpPr/>
          <p:nvPr userDrawn="1"/>
        </p:nvGrpSpPr>
        <p:grpSpPr>
          <a:xfrm rot="10800000">
            <a:off x="9982039" y="334017"/>
            <a:ext cx="1805769" cy="85664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 dirty="0"/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B6CBA5C-6C14-4A16-A6CE-2B80D0686D53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1775439"/>
            <a:ext cx="3887755" cy="44259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7E3A7714-DFD5-459F-9CF5-A260020DC40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304245" y="1775439"/>
            <a:ext cx="3887755" cy="44259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3118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EB5CB2-417A-4834-8FBC-7782E3A88B99}"/>
              </a:ext>
            </a:extLst>
          </p:cNvPr>
          <p:cNvSpPr/>
          <p:nvPr userDrawn="1"/>
        </p:nvSpPr>
        <p:spPr>
          <a:xfrm>
            <a:off x="7516166" y="1796911"/>
            <a:ext cx="4675833" cy="3225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13B6D00C-03D5-47AF-A8A4-91B609A2EBD1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751187" y="312069"/>
            <a:ext cx="3314090" cy="6233862"/>
          </a:xfrm>
          <a:custGeom>
            <a:avLst/>
            <a:gdLst>
              <a:gd name="connsiteX0" fmla="*/ 2704618 w 3314090"/>
              <a:gd name="connsiteY0" fmla="*/ 1899002 h 6233862"/>
              <a:gd name="connsiteX1" fmla="*/ 2726234 w 3314090"/>
              <a:gd name="connsiteY1" fmla="*/ 2309081 h 6233862"/>
              <a:gd name="connsiteX2" fmla="*/ 2905526 w 3314090"/>
              <a:gd name="connsiteY2" fmla="*/ 2220708 h 6233862"/>
              <a:gd name="connsiteX3" fmla="*/ 2931592 w 3314090"/>
              <a:gd name="connsiteY3" fmla="*/ 2157766 h 6233862"/>
              <a:gd name="connsiteX4" fmla="*/ 2860385 w 3314090"/>
              <a:gd name="connsiteY4" fmla="*/ 2065578 h 6233862"/>
              <a:gd name="connsiteX5" fmla="*/ 2724964 w 3314090"/>
              <a:gd name="connsiteY5" fmla="*/ 1912354 h 6233862"/>
              <a:gd name="connsiteX6" fmla="*/ 2704618 w 3314090"/>
              <a:gd name="connsiteY6" fmla="*/ 1899002 h 6233862"/>
              <a:gd name="connsiteX7" fmla="*/ 1855452 w 3314090"/>
              <a:gd name="connsiteY7" fmla="*/ 795 h 6233862"/>
              <a:gd name="connsiteX8" fmla="*/ 1889546 w 3314090"/>
              <a:gd name="connsiteY8" fmla="*/ 6914 h 6233862"/>
              <a:gd name="connsiteX9" fmla="*/ 1940408 w 3314090"/>
              <a:gd name="connsiteY9" fmla="*/ 20902 h 6233862"/>
              <a:gd name="connsiteX10" fmla="*/ 2164839 w 3314090"/>
              <a:gd name="connsiteY10" fmla="*/ 251691 h 6233862"/>
              <a:gd name="connsiteX11" fmla="*/ 2163568 w 3314090"/>
              <a:gd name="connsiteY11" fmla="*/ 375032 h 6233862"/>
              <a:gd name="connsiteX12" fmla="*/ 2202350 w 3314090"/>
              <a:gd name="connsiteY12" fmla="*/ 506639 h 6233862"/>
              <a:gd name="connsiteX13" fmla="*/ 2151488 w 3314090"/>
              <a:gd name="connsiteY13" fmla="*/ 581026 h 6233862"/>
              <a:gd name="connsiteX14" fmla="*/ 2102532 w 3314090"/>
              <a:gd name="connsiteY14" fmla="*/ 830888 h 6233862"/>
              <a:gd name="connsiteX15" fmla="*/ 2170562 w 3314090"/>
              <a:gd name="connsiteY15" fmla="*/ 837246 h 6233862"/>
              <a:gd name="connsiteX16" fmla="*/ 2410251 w 3314090"/>
              <a:gd name="connsiteY16" fmla="*/ 854412 h 6233862"/>
              <a:gd name="connsiteX17" fmla="*/ 2611794 w 3314090"/>
              <a:gd name="connsiteY17" fmla="*/ 973303 h 6233862"/>
              <a:gd name="connsiteX18" fmla="*/ 2806344 w 3314090"/>
              <a:gd name="connsiteY18" fmla="*/ 1195827 h 6233862"/>
              <a:gd name="connsiteX19" fmla="*/ 2891538 w 3314090"/>
              <a:gd name="connsiteY19" fmla="*/ 1336335 h 6233862"/>
              <a:gd name="connsiteX20" fmla="*/ 2955752 w 3314090"/>
              <a:gd name="connsiteY20" fmla="*/ 1565852 h 6233862"/>
              <a:gd name="connsiteX21" fmla="*/ 3089902 w 3314090"/>
              <a:gd name="connsiteY21" fmla="*/ 1746415 h 6233862"/>
              <a:gd name="connsiteX22" fmla="*/ 3136951 w 3314090"/>
              <a:gd name="connsiteY22" fmla="*/ 1843054 h 6233862"/>
              <a:gd name="connsiteX23" fmla="*/ 3280637 w 3314090"/>
              <a:gd name="connsiteY23" fmla="*/ 2132335 h 6233862"/>
              <a:gd name="connsiteX24" fmla="*/ 3312426 w 3314090"/>
              <a:gd name="connsiteY24" fmla="*/ 2346593 h 6233862"/>
              <a:gd name="connsiteX25" fmla="*/ 3252026 w 3314090"/>
              <a:gd name="connsiteY25" fmla="*/ 2424794 h 6233862"/>
              <a:gd name="connsiteX26" fmla="*/ 3034589 w 3314090"/>
              <a:gd name="connsiteY26" fmla="*/ 2520162 h 6233862"/>
              <a:gd name="connsiteX27" fmla="*/ 2948123 w 3314090"/>
              <a:gd name="connsiteY27" fmla="*/ 2572296 h 6233862"/>
              <a:gd name="connsiteX28" fmla="*/ 2729414 w 3314090"/>
              <a:gd name="connsiteY28" fmla="*/ 2663213 h 6233862"/>
              <a:gd name="connsiteX29" fmla="*/ 2708433 w 3314090"/>
              <a:gd name="connsiteY29" fmla="*/ 2688009 h 6233862"/>
              <a:gd name="connsiteX30" fmla="*/ 2626417 w 3314090"/>
              <a:gd name="connsiteY30" fmla="*/ 3195362 h 6233862"/>
              <a:gd name="connsiteX31" fmla="*/ 2564746 w 3314090"/>
              <a:gd name="connsiteY31" fmla="*/ 3340320 h 6233862"/>
              <a:gd name="connsiteX32" fmla="*/ 2494174 w 3314090"/>
              <a:gd name="connsiteY32" fmla="*/ 3489729 h 6233862"/>
              <a:gd name="connsiteX33" fmla="*/ 2478916 w 3314090"/>
              <a:gd name="connsiteY33" fmla="*/ 3524697 h 6233862"/>
              <a:gd name="connsiteX34" fmla="*/ 2443312 w 3314090"/>
              <a:gd name="connsiteY34" fmla="*/ 3620065 h 6233862"/>
              <a:gd name="connsiteX35" fmla="*/ 2393085 w 3314090"/>
              <a:gd name="connsiteY35" fmla="*/ 3737685 h 6233862"/>
              <a:gd name="connsiteX36" fmla="*/ 2278008 w 3314090"/>
              <a:gd name="connsiteY36" fmla="*/ 3816521 h 6233862"/>
              <a:gd name="connsiteX37" fmla="*/ 2070744 w 3314090"/>
              <a:gd name="connsiteY37" fmla="*/ 4037138 h 6233862"/>
              <a:gd name="connsiteX38" fmla="*/ 2065657 w 3314090"/>
              <a:gd name="connsiteY38" fmla="*/ 4149036 h 6233862"/>
              <a:gd name="connsiteX39" fmla="*/ 2110162 w 3314090"/>
              <a:gd name="connsiteY39" fmla="*/ 4169380 h 6233862"/>
              <a:gd name="connsiteX40" fmla="*/ 2132414 w 3314090"/>
              <a:gd name="connsiteY40" fmla="*/ 4298445 h 6233862"/>
              <a:gd name="connsiteX41" fmla="*/ 2087909 w 3314090"/>
              <a:gd name="connsiteY41" fmla="*/ 4473285 h 6233862"/>
              <a:gd name="connsiteX42" fmla="*/ 2116520 w 3314090"/>
              <a:gd name="connsiteY42" fmla="*/ 4646853 h 6233862"/>
              <a:gd name="connsiteX43" fmla="*/ 2049762 w 3314090"/>
              <a:gd name="connsiteY43" fmla="*/ 4784182 h 6233862"/>
              <a:gd name="connsiteX44" fmla="*/ 2011616 w 3314090"/>
              <a:gd name="connsiteY44" fmla="*/ 4861748 h 6233862"/>
              <a:gd name="connsiteX45" fmla="*/ 1892089 w 3314090"/>
              <a:gd name="connsiteY45" fmla="*/ 5052483 h 6233862"/>
              <a:gd name="connsiteX46" fmla="*/ 1770654 w 3314090"/>
              <a:gd name="connsiteY46" fmla="*/ 5172645 h 6233862"/>
              <a:gd name="connsiteX47" fmla="*/ 1590092 w 3314090"/>
              <a:gd name="connsiteY47" fmla="*/ 5081093 h 6233862"/>
              <a:gd name="connsiteX48" fmla="*/ 1595814 w 3314090"/>
              <a:gd name="connsiteY48" fmla="*/ 4997806 h 6233862"/>
              <a:gd name="connsiteX49" fmla="*/ 1620609 w 3314090"/>
              <a:gd name="connsiteY49" fmla="*/ 4857933 h 6233862"/>
              <a:gd name="connsiteX50" fmla="*/ 1658121 w 3314090"/>
              <a:gd name="connsiteY50" fmla="*/ 4694537 h 6233862"/>
              <a:gd name="connsiteX51" fmla="*/ 1639047 w 3314090"/>
              <a:gd name="connsiteY51" fmla="*/ 4634138 h 6233862"/>
              <a:gd name="connsiteX52" fmla="*/ 1433053 w 3314090"/>
              <a:gd name="connsiteY52" fmla="*/ 4572467 h 6233862"/>
              <a:gd name="connsiteX53" fmla="*/ 1370111 w 3314090"/>
              <a:gd name="connsiteY53" fmla="*/ 4466927 h 6233862"/>
              <a:gd name="connsiteX54" fmla="*/ 1398721 w 3314090"/>
              <a:gd name="connsiteY54" fmla="*/ 4262206 h 6233862"/>
              <a:gd name="connsiteX55" fmla="*/ 1510619 w 3314090"/>
              <a:gd name="connsiteY55" fmla="*/ 3947493 h 6233862"/>
              <a:gd name="connsiteX56" fmla="*/ 1539229 w 3314090"/>
              <a:gd name="connsiteY56" fmla="*/ 3901081 h 6233862"/>
              <a:gd name="connsiteX57" fmla="*/ 1614888 w 3314090"/>
              <a:gd name="connsiteY57" fmla="*/ 3756122 h 6233862"/>
              <a:gd name="connsiteX58" fmla="*/ 1494724 w 3314090"/>
              <a:gd name="connsiteY58" fmla="*/ 3744043 h 6233862"/>
              <a:gd name="connsiteX59" fmla="*/ 1435596 w 3314090"/>
              <a:gd name="connsiteY59" fmla="*/ 3761844 h 6233862"/>
              <a:gd name="connsiteX60" fmla="*/ 1353581 w 3314090"/>
              <a:gd name="connsiteY60" fmla="*/ 3886458 h 6233862"/>
              <a:gd name="connsiteX61" fmla="*/ 1250584 w 3314090"/>
              <a:gd name="connsiteY61" fmla="*/ 4039681 h 6233862"/>
              <a:gd name="connsiteX62" fmla="*/ 1073836 w 3314090"/>
              <a:gd name="connsiteY62" fmla="*/ 4289544 h 6233862"/>
              <a:gd name="connsiteX63" fmla="*/ 1042683 w 3314090"/>
              <a:gd name="connsiteY63" fmla="*/ 4372195 h 6233862"/>
              <a:gd name="connsiteX64" fmla="*/ 844319 w 3314090"/>
              <a:gd name="connsiteY64" fmla="*/ 4820422 h 6233862"/>
              <a:gd name="connsiteX65" fmla="*/ 814438 w 3314090"/>
              <a:gd name="connsiteY65" fmla="*/ 4870013 h 6233862"/>
              <a:gd name="connsiteX66" fmla="*/ 647862 w 3314090"/>
              <a:gd name="connsiteY66" fmla="*/ 5184725 h 6233862"/>
              <a:gd name="connsiteX67" fmla="*/ 555038 w 3314090"/>
              <a:gd name="connsiteY67" fmla="*/ 5423780 h 6233862"/>
              <a:gd name="connsiteX68" fmla="*/ 553766 w 3314090"/>
              <a:gd name="connsiteY68" fmla="*/ 5428230 h 6233862"/>
              <a:gd name="connsiteX69" fmla="*/ 562667 w 3314090"/>
              <a:gd name="connsiteY69" fmla="*/ 5449846 h 6233862"/>
              <a:gd name="connsiteX70" fmla="*/ 579198 w 3314090"/>
              <a:gd name="connsiteY70" fmla="*/ 5436495 h 6233862"/>
              <a:gd name="connsiteX71" fmla="*/ 584285 w 3314090"/>
              <a:gd name="connsiteY71" fmla="*/ 5426958 h 6233862"/>
              <a:gd name="connsiteX72" fmla="*/ 592550 w 3314090"/>
              <a:gd name="connsiteY72" fmla="*/ 5428230 h 6233862"/>
              <a:gd name="connsiteX73" fmla="*/ 584920 w 3314090"/>
              <a:gd name="connsiteY73" fmla="*/ 5474006 h 6233862"/>
              <a:gd name="connsiteX74" fmla="*/ 520706 w 3314090"/>
              <a:gd name="connsiteY74" fmla="*/ 5569373 h 6233862"/>
              <a:gd name="connsiteX75" fmla="*/ 514984 w 3314090"/>
              <a:gd name="connsiteY75" fmla="*/ 5607521 h 6233862"/>
              <a:gd name="connsiteX76" fmla="*/ 529607 w 3314090"/>
              <a:gd name="connsiteY76" fmla="*/ 5663469 h 6233862"/>
              <a:gd name="connsiteX77" fmla="*/ 538508 w 3314090"/>
              <a:gd name="connsiteY77" fmla="*/ 5698437 h 6233862"/>
              <a:gd name="connsiteX78" fmla="*/ 542959 w 3314090"/>
              <a:gd name="connsiteY78" fmla="*/ 5748029 h 6233862"/>
              <a:gd name="connsiteX79" fmla="*/ 504175 w 3314090"/>
              <a:gd name="connsiteY79" fmla="*/ 5869463 h 6233862"/>
              <a:gd name="connsiteX80" fmla="*/ 497818 w 3314090"/>
              <a:gd name="connsiteY80" fmla="*/ 5899980 h 6233862"/>
              <a:gd name="connsiteX81" fmla="*/ 454585 w 3314090"/>
              <a:gd name="connsiteY81" fmla="*/ 6011878 h 6233862"/>
              <a:gd name="connsiteX82" fmla="*/ 437419 w 3314090"/>
              <a:gd name="connsiteY82" fmla="*/ 6109788 h 6233862"/>
              <a:gd name="connsiteX83" fmla="*/ 439962 w 3314090"/>
              <a:gd name="connsiteY83" fmla="*/ 6200705 h 6233862"/>
              <a:gd name="connsiteX84" fmla="*/ 403087 w 3314090"/>
              <a:gd name="connsiteY84" fmla="*/ 6233766 h 6233862"/>
              <a:gd name="connsiteX85" fmla="*/ 299454 w 3314090"/>
              <a:gd name="connsiteY85" fmla="*/ 6232494 h 6233862"/>
              <a:gd name="connsiteX86" fmla="*/ 83923 w 3314090"/>
              <a:gd name="connsiteY86" fmla="*/ 6214057 h 6233862"/>
              <a:gd name="connsiteX87" fmla="*/ 0 w 3314090"/>
              <a:gd name="connsiteY87" fmla="*/ 6152386 h 6233862"/>
              <a:gd name="connsiteX88" fmla="*/ 0 w 3314090"/>
              <a:gd name="connsiteY88" fmla="*/ 6104066 h 6233862"/>
              <a:gd name="connsiteX89" fmla="*/ 3815 w 3314090"/>
              <a:gd name="connsiteY89" fmla="*/ 6095165 h 6233862"/>
              <a:gd name="connsiteX90" fmla="*/ 73751 w 3314090"/>
              <a:gd name="connsiteY90" fmla="*/ 5943213 h 6233862"/>
              <a:gd name="connsiteX91" fmla="*/ 82016 w 3314090"/>
              <a:gd name="connsiteY91" fmla="*/ 5920961 h 6233862"/>
              <a:gd name="connsiteX92" fmla="*/ 96003 w 3314090"/>
              <a:gd name="connsiteY92" fmla="*/ 5862469 h 6233862"/>
              <a:gd name="connsiteX93" fmla="*/ 185648 w 3314090"/>
              <a:gd name="connsiteY93" fmla="*/ 5585904 h 6233862"/>
              <a:gd name="connsiteX94" fmla="*/ 211716 w 3314090"/>
              <a:gd name="connsiteY94" fmla="*/ 5566830 h 6233862"/>
              <a:gd name="connsiteX95" fmla="*/ 246048 w 3314090"/>
              <a:gd name="connsiteY95" fmla="*/ 5547121 h 6233862"/>
              <a:gd name="connsiteX96" fmla="*/ 264486 w 3314090"/>
              <a:gd name="connsiteY96" fmla="*/ 5508339 h 6233862"/>
              <a:gd name="connsiteX97" fmla="*/ 321070 w 3314090"/>
              <a:gd name="connsiteY97" fmla="*/ 5269284 h 6233862"/>
              <a:gd name="connsiteX98" fmla="*/ 330607 w 3314090"/>
              <a:gd name="connsiteY98" fmla="*/ 5227323 h 6233862"/>
              <a:gd name="connsiteX99" fmla="*/ 366211 w 3314090"/>
              <a:gd name="connsiteY99" fmla="*/ 5130684 h 6233862"/>
              <a:gd name="connsiteX100" fmla="*/ 544230 w 3314090"/>
              <a:gd name="connsiteY100" fmla="*/ 4435774 h 6233862"/>
              <a:gd name="connsiteX101" fmla="*/ 694910 w 3314090"/>
              <a:gd name="connsiteY101" fmla="*/ 4132505 h 6233862"/>
              <a:gd name="connsiteX102" fmla="*/ 817617 w 3314090"/>
              <a:gd name="connsiteY102" fmla="*/ 3951943 h 6233862"/>
              <a:gd name="connsiteX103" fmla="*/ 855763 w 3314090"/>
              <a:gd name="connsiteY103" fmla="*/ 3863570 h 6233862"/>
              <a:gd name="connsiteX104" fmla="*/ 888188 w 3314090"/>
              <a:gd name="connsiteY104" fmla="*/ 3726241 h 6233862"/>
              <a:gd name="connsiteX105" fmla="*/ 916163 w 3314090"/>
              <a:gd name="connsiteY105" fmla="*/ 3555215 h 6233862"/>
              <a:gd name="connsiteX106" fmla="*/ 918706 w 3314090"/>
              <a:gd name="connsiteY106" fmla="*/ 3443953 h 6233862"/>
              <a:gd name="connsiteX107" fmla="*/ 886281 w 3314090"/>
              <a:gd name="connsiteY107" fmla="*/ 3396269 h 6233862"/>
              <a:gd name="connsiteX108" fmla="*/ 886916 w 3314090"/>
              <a:gd name="connsiteY108" fmla="*/ 3298995 h 6233862"/>
              <a:gd name="connsiteX109" fmla="*/ 928242 w 3314090"/>
              <a:gd name="connsiteY109" fmla="*/ 3285643 h 6233862"/>
              <a:gd name="connsiteX110" fmla="*/ 956217 w 3314090"/>
              <a:gd name="connsiteY110" fmla="*/ 3281193 h 6233862"/>
              <a:gd name="connsiteX111" fmla="*/ 991185 w 3314090"/>
              <a:gd name="connsiteY111" fmla="*/ 3222065 h 6233862"/>
              <a:gd name="connsiteX112" fmla="*/ 1035054 w 3314090"/>
              <a:gd name="connsiteY112" fmla="*/ 3107625 h 6233862"/>
              <a:gd name="connsiteX113" fmla="*/ 1172383 w 3314090"/>
              <a:gd name="connsiteY113" fmla="*/ 2842503 h 6233862"/>
              <a:gd name="connsiteX114" fmla="*/ 1186370 w 3314090"/>
              <a:gd name="connsiteY114" fmla="*/ 2807535 h 6233862"/>
              <a:gd name="connsiteX115" fmla="*/ 1249948 w 3314090"/>
              <a:gd name="connsiteY115" fmla="*/ 2629516 h 6233862"/>
              <a:gd name="connsiteX116" fmla="*/ 1284281 w 3314090"/>
              <a:gd name="connsiteY116" fmla="*/ 2516347 h 6233862"/>
              <a:gd name="connsiteX117" fmla="*/ 1328150 w 3314090"/>
              <a:gd name="connsiteY117" fmla="*/ 2355494 h 6233862"/>
              <a:gd name="connsiteX118" fmla="*/ 1372655 w 3314090"/>
              <a:gd name="connsiteY118" fmla="*/ 2322433 h 6233862"/>
              <a:gd name="connsiteX119" fmla="*/ 1382191 w 3314090"/>
              <a:gd name="connsiteY119" fmla="*/ 2285558 h 6233862"/>
              <a:gd name="connsiteX120" fmla="*/ 1371383 w 3314090"/>
              <a:gd name="connsiteY120" fmla="*/ 2261398 h 6233862"/>
              <a:gd name="connsiteX121" fmla="*/ 1359303 w 3314090"/>
              <a:gd name="connsiteY121" fmla="*/ 2180018 h 6233862"/>
              <a:gd name="connsiteX122" fmla="*/ 1382827 w 3314090"/>
              <a:gd name="connsiteY122" fmla="*/ 2040781 h 6233862"/>
              <a:gd name="connsiteX123" fmla="*/ 1339593 w 3314090"/>
              <a:gd name="connsiteY123" fmla="*/ 2164760 h 6233862"/>
              <a:gd name="connsiteX124" fmla="*/ 1289367 w 3314090"/>
              <a:gd name="connsiteY124" fmla="*/ 2249319 h 6233862"/>
              <a:gd name="connsiteX125" fmla="*/ 1138687 w 3314090"/>
              <a:gd name="connsiteY125" fmla="*/ 2311626 h 6233862"/>
              <a:gd name="connsiteX126" fmla="*/ 1090367 w 3314090"/>
              <a:gd name="connsiteY126" fmla="*/ 2315439 h 6233862"/>
              <a:gd name="connsiteX127" fmla="*/ 1035054 w 3314090"/>
              <a:gd name="connsiteY127" fmla="*/ 2342778 h 6233862"/>
              <a:gd name="connsiteX128" fmla="*/ 997543 w 3314090"/>
              <a:gd name="connsiteY128" fmla="*/ 2415257 h 6233862"/>
              <a:gd name="connsiteX129" fmla="*/ 731150 w 3314090"/>
              <a:gd name="connsiteY129" fmla="*/ 2636509 h 6233862"/>
              <a:gd name="connsiteX130" fmla="*/ 491460 w 3314090"/>
              <a:gd name="connsiteY130" fmla="*/ 2649861 h 6233862"/>
              <a:gd name="connsiteX131" fmla="*/ 162125 w 3314090"/>
              <a:gd name="connsiteY131" fmla="*/ 2229609 h 6233862"/>
              <a:gd name="connsiteX132" fmla="*/ 171662 w 3314090"/>
              <a:gd name="connsiteY132" fmla="*/ 2104996 h 6233862"/>
              <a:gd name="connsiteX133" fmla="*/ 171026 w 3314090"/>
              <a:gd name="connsiteY133" fmla="*/ 2060491 h 6233862"/>
              <a:gd name="connsiteX134" fmla="*/ 191371 w 3314090"/>
              <a:gd name="connsiteY134" fmla="*/ 1970846 h 6233862"/>
              <a:gd name="connsiteX135" fmla="*/ 263215 w 3314090"/>
              <a:gd name="connsiteY135" fmla="*/ 1916169 h 6233862"/>
              <a:gd name="connsiteX136" fmla="*/ 271479 w 3314090"/>
              <a:gd name="connsiteY136" fmla="*/ 1880565 h 6233862"/>
              <a:gd name="connsiteX137" fmla="*/ 282287 w 3314090"/>
              <a:gd name="connsiteY137" fmla="*/ 1819529 h 6233862"/>
              <a:gd name="connsiteX138" fmla="*/ 361125 w 3314090"/>
              <a:gd name="connsiteY138" fmla="*/ 1775661 h 6233862"/>
              <a:gd name="connsiteX139" fmla="*/ 403087 w 3314090"/>
              <a:gd name="connsiteY139" fmla="*/ 1792191 h 6233862"/>
              <a:gd name="connsiteX140" fmla="*/ 440598 w 3314090"/>
              <a:gd name="connsiteY140" fmla="*/ 1774389 h 6233862"/>
              <a:gd name="connsiteX141" fmla="*/ 453949 w 3314090"/>
              <a:gd name="connsiteY141" fmla="*/ 1751501 h 6233862"/>
              <a:gd name="connsiteX142" fmla="*/ 521342 w 3314090"/>
              <a:gd name="connsiteY142" fmla="*/ 1696188 h 6233862"/>
              <a:gd name="connsiteX143" fmla="*/ 567118 w 3314090"/>
              <a:gd name="connsiteY143" fmla="*/ 1735606 h 6233862"/>
              <a:gd name="connsiteX144" fmla="*/ 621160 w 3314090"/>
              <a:gd name="connsiteY144" fmla="*/ 1759766 h 6233862"/>
              <a:gd name="connsiteX145" fmla="*/ 778198 w 3314090"/>
              <a:gd name="connsiteY145" fmla="*/ 1797277 h 6233862"/>
              <a:gd name="connsiteX146" fmla="*/ 813166 w 3314090"/>
              <a:gd name="connsiteY146" fmla="*/ 1786469 h 6233862"/>
              <a:gd name="connsiteX147" fmla="*/ 865300 w 3314090"/>
              <a:gd name="connsiteY147" fmla="*/ 1778840 h 6233862"/>
              <a:gd name="connsiteX148" fmla="*/ 896453 w 3314090"/>
              <a:gd name="connsiteY148" fmla="*/ 1827795 h 6233862"/>
              <a:gd name="connsiteX149" fmla="*/ 936508 w 3314090"/>
              <a:gd name="connsiteY149" fmla="*/ 1911082 h 6233862"/>
              <a:gd name="connsiteX150" fmla="*/ 1007716 w 3314090"/>
              <a:gd name="connsiteY150" fmla="*/ 1881201 h 6233862"/>
              <a:gd name="connsiteX151" fmla="*/ 1044591 w 3314090"/>
              <a:gd name="connsiteY151" fmla="*/ 1740057 h 6233862"/>
              <a:gd name="connsiteX152" fmla="*/ 1064935 w 3314090"/>
              <a:gd name="connsiteY152" fmla="*/ 1618622 h 6233862"/>
              <a:gd name="connsiteX153" fmla="*/ 1078287 w 3314090"/>
              <a:gd name="connsiteY153" fmla="*/ 1439967 h 6233862"/>
              <a:gd name="connsiteX154" fmla="*/ 1162210 w 3314090"/>
              <a:gd name="connsiteY154" fmla="*/ 986655 h 6233862"/>
              <a:gd name="connsiteX155" fmla="*/ 1302082 w 3314090"/>
              <a:gd name="connsiteY155" fmla="*/ 924348 h 6233862"/>
              <a:gd name="connsiteX156" fmla="*/ 1401900 w 3314090"/>
              <a:gd name="connsiteY156" fmla="*/ 879843 h 6233862"/>
              <a:gd name="connsiteX157" fmla="*/ 1476287 w 3314090"/>
              <a:gd name="connsiteY157" fmla="*/ 855684 h 6233862"/>
              <a:gd name="connsiteX158" fmla="*/ 1595178 w 3314090"/>
              <a:gd name="connsiteY158" fmla="*/ 836610 h 6233862"/>
              <a:gd name="connsiteX159" fmla="*/ 1667657 w 3314090"/>
              <a:gd name="connsiteY159" fmla="*/ 715176 h 6233862"/>
              <a:gd name="connsiteX160" fmla="*/ 1626967 w 3314090"/>
              <a:gd name="connsiteY160" fmla="*/ 650961 h 6233862"/>
              <a:gd name="connsiteX161" fmla="*/ 1604715 w 3314090"/>
              <a:gd name="connsiteY161" fmla="*/ 581662 h 6233862"/>
              <a:gd name="connsiteX162" fmla="*/ 1530328 w 3314090"/>
              <a:gd name="connsiteY162" fmla="*/ 540336 h 6233862"/>
              <a:gd name="connsiteX163" fmla="*/ 1528421 w 3314090"/>
              <a:gd name="connsiteY163" fmla="*/ 383933 h 6233862"/>
              <a:gd name="connsiteX164" fmla="*/ 1537957 w 3314090"/>
              <a:gd name="connsiteY164" fmla="*/ 373125 h 6233862"/>
              <a:gd name="connsiteX165" fmla="*/ 1567840 w 3314090"/>
              <a:gd name="connsiteY165" fmla="*/ 340064 h 6233862"/>
              <a:gd name="connsiteX166" fmla="*/ 1598993 w 3314090"/>
              <a:gd name="connsiteY166" fmla="*/ 167768 h 6233862"/>
              <a:gd name="connsiteX167" fmla="*/ 1656849 w 3314090"/>
              <a:gd name="connsiteY167" fmla="*/ 79393 h 6233862"/>
              <a:gd name="connsiteX168" fmla="*/ 1818973 w 3314090"/>
              <a:gd name="connsiteY168" fmla="*/ 1828 h 6233862"/>
              <a:gd name="connsiteX169" fmla="*/ 1855452 w 3314090"/>
              <a:gd name="connsiteY169" fmla="*/ 795 h 623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3314090" h="6233862">
                <a:moveTo>
                  <a:pt x="2704618" y="1899002"/>
                </a:moveTo>
                <a:cubicBezTo>
                  <a:pt x="2680458" y="2116440"/>
                  <a:pt x="2717334" y="2010264"/>
                  <a:pt x="2726234" y="2309081"/>
                </a:cubicBezTo>
                <a:cubicBezTo>
                  <a:pt x="2777098" y="2290644"/>
                  <a:pt x="2861021" y="2237239"/>
                  <a:pt x="2905526" y="2220708"/>
                </a:cubicBezTo>
                <a:cubicBezTo>
                  <a:pt x="2940493" y="2207993"/>
                  <a:pt x="2946216" y="2193369"/>
                  <a:pt x="2931592" y="2157766"/>
                </a:cubicBezTo>
                <a:cubicBezTo>
                  <a:pt x="2916970" y="2120255"/>
                  <a:pt x="2890902" y="2091644"/>
                  <a:pt x="2860385" y="2065578"/>
                </a:cubicBezTo>
                <a:cubicBezTo>
                  <a:pt x="2833682" y="2042689"/>
                  <a:pt x="2751030" y="1935878"/>
                  <a:pt x="2724964" y="1912354"/>
                </a:cubicBezTo>
                <a:cubicBezTo>
                  <a:pt x="2720513" y="1908539"/>
                  <a:pt x="2714791" y="1905996"/>
                  <a:pt x="2704618" y="1899002"/>
                </a:cubicBezTo>
                <a:close/>
                <a:moveTo>
                  <a:pt x="1855452" y="795"/>
                </a:moveTo>
                <a:cubicBezTo>
                  <a:pt x="1867611" y="1987"/>
                  <a:pt x="1879373" y="4371"/>
                  <a:pt x="1889546" y="6914"/>
                </a:cubicBezTo>
                <a:cubicBezTo>
                  <a:pt x="1895904" y="8822"/>
                  <a:pt x="1934686" y="18994"/>
                  <a:pt x="1940408" y="20902"/>
                </a:cubicBezTo>
                <a:cubicBezTo>
                  <a:pt x="2058664" y="59684"/>
                  <a:pt x="2140043" y="122626"/>
                  <a:pt x="2164839" y="251691"/>
                </a:cubicBezTo>
                <a:cubicBezTo>
                  <a:pt x="2176283" y="310818"/>
                  <a:pt x="2167383" y="324805"/>
                  <a:pt x="2163568" y="375032"/>
                </a:cubicBezTo>
                <a:cubicBezTo>
                  <a:pt x="2232868" y="362316"/>
                  <a:pt x="2201715" y="454505"/>
                  <a:pt x="2202350" y="506639"/>
                </a:cubicBezTo>
                <a:cubicBezTo>
                  <a:pt x="2202986" y="544150"/>
                  <a:pt x="2197900" y="587384"/>
                  <a:pt x="2151488" y="581026"/>
                </a:cubicBezTo>
                <a:cubicBezTo>
                  <a:pt x="2127964" y="716447"/>
                  <a:pt x="2030054" y="677029"/>
                  <a:pt x="2102532" y="830888"/>
                </a:cubicBezTo>
                <a:cubicBezTo>
                  <a:pt x="2105076" y="835338"/>
                  <a:pt x="2165475" y="835974"/>
                  <a:pt x="2170562" y="837246"/>
                </a:cubicBezTo>
                <a:cubicBezTo>
                  <a:pt x="2213159" y="846147"/>
                  <a:pt x="2368925" y="842968"/>
                  <a:pt x="2410251" y="854412"/>
                </a:cubicBezTo>
                <a:cubicBezTo>
                  <a:pt x="2498624" y="879207"/>
                  <a:pt x="2545672" y="906546"/>
                  <a:pt x="2611794" y="973303"/>
                </a:cubicBezTo>
                <a:cubicBezTo>
                  <a:pt x="2691902" y="1054048"/>
                  <a:pt x="2725598" y="1115718"/>
                  <a:pt x="2806344" y="1195827"/>
                </a:cubicBezTo>
                <a:cubicBezTo>
                  <a:pt x="2847034" y="1235882"/>
                  <a:pt x="2875008" y="1282294"/>
                  <a:pt x="2891538" y="1336335"/>
                </a:cubicBezTo>
                <a:cubicBezTo>
                  <a:pt x="2917606" y="1418987"/>
                  <a:pt x="2908069" y="1494009"/>
                  <a:pt x="2955752" y="1565852"/>
                </a:cubicBezTo>
                <a:cubicBezTo>
                  <a:pt x="3001529" y="1633881"/>
                  <a:pt x="3046669" y="1677114"/>
                  <a:pt x="3089902" y="1746415"/>
                </a:cubicBezTo>
                <a:cubicBezTo>
                  <a:pt x="3108340" y="1776296"/>
                  <a:pt x="3125506" y="1809357"/>
                  <a:pt x="3136951" y="1843054"/>
                </a:cubicBezTo>
                <a:cubicBezTo>
                  <a:pt x="3171918" y="1947322"/>
                  <a:pt x="3246304" y="2028066"/>
                  <a:pt x="3280637" y="2132335"/>
                </a:cubicBezTo>
                <a:cubicBezTo>
                  <a:pt x="3303525" y="2200999"/>
                  <a:pt x="3319420" y="2269664"/>
                  <a:pt x="3312426" y="2346593"/>
                </a:cubicBezTo>
                <a:cubicBezTo>
                  <a:pt x="3309883" y="2384104"/>
                  <a:pt x="3287630" y="2413350"/>
                  <a:pt x="3252026" y="2424794"/>
                </a:cubicBezTo>
                <a:cubicBezTo>
                  <a:pt x="3171282" y="2450225"/>
                  <a:pt x="3099438" y="2465484"/>
                  <a:pt x="3034589" y="2520162"/>
                </a:cubicBezTo>
                <a:cubicBezTo>
                  <a:pt x="3021873" y="2530970"/>
                  <a:pt x="2963382" y="2567210"/>
                  <a:pt x="2948123" y="2572296"/>
                </a:cubicBezTo>
                <a:cubicBezTo>
                  <a:pt x="2875644" y="2595184"/>
                  <a:pt x="2802529" y="2642232"/>
                  <a:pt x="2729414" y="2663213"/>
                </a:cubicBezTo>
                <a:cubicBezTo>
                  <a:pt x="2716063" y="2667027"/>
                  <a:pt x="2709705" y="2673385"/>
                  <a:pt x="2708433" y="2688009"/>
                </a:cubicBezTo>
                <a:cubicBezTo>
                  <a:pt x="2691902" y="2850769"/>
                  <a:pt x="2662657" y="3036417"/>
                  <a:pt x="2626417" y="3195362"/>
                </a:cubicBezTo>
                <a:cubicBezTo>
                  <a:pt x="2614337" y="3247496"/>
                  <a:pt x="2597806" y="3297723"/>
                  <a:pt x="2564746" y="3340320"/>
                </a:cubicBezTo>
                <a:cubicBezTo>
                  <a:pt x="2530414" y="3385461"/>
                  <a:pt x="2510704" y="3436959"/>
                  <a:pt x="2494174" y="3489729"/>
                </a:cubicBezTo>
                <a:cubicBezTo>
                  <a:pt x="2490360" y="3501809"/>
                  <a:pt x="2486545" y="3515161"/>
                  <a:pt x="2478916" y="3524697"/>
                </a:cubicBezTo>
                <a:cubicBezTo>
                  <a:pt x="2456027" y="3552672"/>
                  <a:pt x="2447126" y="3585097"/>
                  <a:pt x="2443312" y="3620065"/>
                </a:cubicBezTo>
                <a:cubicBezTo>
                  <a:pt x="2438861" y="3664569"/>
                  <a:pt x="2424874" y="3704623"/>
                  <a:pt x="2393085" y="3737685"/>
                </a:cubicBezTo>
                <a:cubicBezTo>
                  <a:pt x="2368925" y="3763116"/>
                  <a:pt x="2301532" y="3790455"/>
                  <a:pt x="2278008" y="3816521"/>
                </a:cubicBezTo>
                <a:cubicBezTo>
                  <a:pt x="2211252" y="3889636"/>
                  <a:pt x="2135593" y="3961480"/>
                  <a:pt x="2070744" y="4037138"/>
                </a:cubicBezTo>
                <a:cubicBezTo>
                  <a:pt x="2031961" y="4081642"/>
                  <a:pt x="2034504" y="4100081"/>
                  <a:pt x="2065657" y="4149036"/>
                </a:cubicBezTo>
                <a:cubicBezTo>
                  <a:pt x="2069472" y="4156030"/>
                  <a:pt x="2105711" y="4163023"/>
                  <a:pt x="2110162" y="4169380"/>
                </a:cubicBezTo>
                <a:cubicBezTo>
                  <a:pt x="2136864" y="4209436"/>
                  <a:pt x="2143858" y="4252669"/>
                  <a:pt x="2132414" y="4298445"/>
                </a:cubicBezTo>
                <a:cubicBezTo>
                  <a:pt x="2117791" y="4356937"/>
                  <a:pt x="2104440" y="4415428"/>
                  <a:pt x="2087909" y="4473285"/>
                </a:cubicBezTo>
                <a:cubicBezTo>
                  <a:pt x="2070744" y="4533685"/>
                  <a:pt x="2096810" y="4585819"/>
                  <a:pt x="2116520" y="4646853"/>
                </a:cubicBezTo>
                <a:cubicBezTo>
                  <a:pt x="2132414" y="4695172"/>
                  <a:pt x="2078373" y="4740949"/>
                  <a:pt x="2049762" y="4784182"/>
                </a:cubicBezTo>
                <a:cubicBezTo>
                  <a:pt x="2033869" y="4807706"/>
                  <a:pt x="2022424" y="4835045"/>
                  <a:pt x="2011616" y="4861748"/>
                </a:cubicBezTo>
                <a:cubicBezTo>
                  <a:pt x="1983006" y="4932319"/>
                  <a:pt x="1942951" y="4995898"/>
                  <a:pt x="1892089" y="5052483"/>
                </a:cubicBezTo>
                <a:cubicBezTo>
                  <a:pt x="1848856" y="5100167"/>
                  <a:pt x="1832325" y="5149121"/>
                  <a:pt x="1770654" y="5172645"/>
                </a:cubicBezTo>
                <a:cubicBezTo>
                  <a:pt x="1689910" y="5203798"/>
                  <a:pt x="1611709" y="5165016"/>
                  <a:pt x="1590092" y="5081093"/>
                </a:cubicBezTo>
                <a:cubicBezTo>
                  <a:pt x="1583098" y="5054390"/>
                  <a:pt x="1593271" y="5025144"/>
                  <a:pt x="1595814" y="4997806"/>
                </a:cubicBezTo>
                <a:cubicBezTo>
                  <a:pt x="1600900" y="4950758"/>
                  <a:pt x="1609166" y="4903709"/>
                  <a:pt x="1620609" y="4857933"/>
                </a:cubicBezTo>
                <a:cubicBezTo>
                  <a:pt x="1634596" y="4802620"/>
                  <a:pt x="1641590" y="4749214"/>
                  <a:pt x="1658121" y="4694537"/>
                </a:cubicBezTo>
                <a:cubicBezTo>
                  <a:pt x="1665750" y="4669106"/>
                  <a:pt x="1665114" y="4632867"/>
                  <a:pt x="1639047" y="4634138"/>
                </a:cubicBezTo>
                <a:cubicBezTo>
                  <a:pt x="1573561" y="4637952"/>
                  <a:pt x="1487731" y="4601712"/>
                  <a:pt x="1433053" y="4572467"/>
                </a:cubicBezTo>
                <a:cubicBezTo>
                  <a:pt x="1390456" y="4549578"/>
                  <a:pt x="1372655" y="4514611"/>
                  <a:pt x="1370111" y="4466927"/>
                </a:cubicBezTo>
                <a:cubicBezTo>
                  <a:pt x="1364389" y="4359480"/>
                  <a:pt x="1368204" y="4365202"/>
                  <a:pt x="1398721" y="4262206"/>
                </a:cubicBezTo>
                <a:cubicBezTo>
                  <a:pt x="1426696" y="4167473"/>
                  <a:pt x="1463571" y="4048582"/>
                  <a:pt x="1510619" y="3947493"/>
                </a:cubicBezTo>
                <a:cubicBezTo>
                  <a:pt x="1513162" y="3941770"/>
                  <a:pt x="1537322" y="3907439"/>
                  <a:pt x="1539229" y="3901081"/>
                </a:cubicBezTo>
                <a:cubicBezTo>
                  <a:pt x="1555760" y="3855940"/>
                  <a:pt x="1576740" y="3836867"/>
                  <a:pt x="1614888" y="3756122"/>
                </a:cubicBezTo>
                <a:cubicBezTo>
                  <a:pt x="1616159" y="3754214"/>
                  <a:pt x="1496632" y="3745315"/>
                  <a:pt x="1494724" y="3744043"/>
                </a:cubicBezTo>
                <a:cubicBezTo>
                  <a:pt x="1463571" y="3726241"/>
                  <a:pt x="1454670" y="3730691"/>
                  <a:pt x="1435596" y="3761844"/>
                </a:cubicBezTo>
                <a:cubicBezTo>
                  <a:pt x="1410166" y="3804441"/>
                  <a:pt x="1386005" y="3849582"/>
                  <a:pt x="1353581" y="3886458"/>
                </a:cubicBezTo>
                <a:cubicBezTo>
                  <a:pt x="1312255" y="3933506"/>
                  <a:pt x="1281102" y="3986275"/>
                  <a:pt x="1250584" y="4039681"/>
                </a:cubicBezTo>
                <a:cubicBezTo>
                  <a:pt x="1202900" y="4123604"/>
                  <a:pt x="1120884" y="4205621"/>
                  <a:pt x="1073836" y="4289544"/>
                </a:cubicBezTo>
                <a:cubicBezTo>
                  <a:pt x="1059213" y="4314975"/>
                  <a:pt x="1048406" y="4343585"/>
                  <a:pt x="1042683" y="4372195"/>
                </a:cubicBezTo>
                <a:cubicBezTo>
                  <a:pt x="1008987" y="4531141"/>
                  <a:pt x="940958" y="4686272"/>
                  <a:pt x="844319" y="4820422"/>
                </a:cubicBezTo>
                <a:cubicBezTo>
                  <a:pt x="832875" y="4835681"/>
                  <a:pt x="823339" y="4852847"/>
                  <a:pt x="814438" y="4870013"/>
                </a:cubicBezTo>
                <a:cubicBezTo>
                  <a:pt x="758489" y="4974281"/>
                  <a:pt x="698725" y="5077914"/>
                  <a:pt x="647862" y="5184725"/>
                </a:cubicBezTo>
                <a:cubicBezTo>
                  <a:pt x="610987" y="5261655"/>
                  <a:pt x="585556" y="5343670"/>
                  <a:pt x="555038" y="5423780"/>
                </a:cubicBezTo>
                <a:cubicBezTo>
                  <a:pt x="554402" y="5425051"/>
                  <a:pt x="553131" y="5426958"/>
                  <a:pt x="553766" y="5428230"/>
                </a:cubicBezTo>
                <a:cubicBezTo>
                  <a:pt x="556310" y="5435223"/>
                  <a:pt x="559489" y="5442853"/>
                  <a:pt x="562667" y="5449846"/>
                </a:cubicBezTo>
                <a:cubicBezTo>
                  <a:pt x="567754" y="5445396"/>
                  <a:pt x="574112" y="5441581"/>
                  <a:pt x="579198" y="5436495"/>
                </a:cubicBezTo>
                <a:cubicBezTo>
                  <a:pt x="581741" y="5433951"/>
                  <a:pt x="583013" y="5430137"/>
                  <a:pt x="584285" y="5426958"/>
                </a:cubicBezTo>
                <a:cubicBezTo>
                  <a:pt x="586828" y="5426958"/>
                  <a:pt x="590007" y="5427594"/>
                  <a:pt x="592550" y="5428230"/>
                </a:cubicBezTo>
                <a:cubicBezTo>
                  <a:pt x="590007" y="5443488"/>
                  <a:pt x="592550" y="5461291"/>
                  <a:pt x="584920" y="5474006"/>
                </a:cubicBezTo>
                <a:cubicBezTo>
                  <a:pt x="565846" y="5507067"/>
                  <a:pt x="542959" y="5538220"/>
                  <a:pt x="520706" y="5569373"/>
                </a:cubicBezTo>
                <a:cubicBezTo>
                  <a:pt x="512441" y="5581453"/>
                  <a:pt x="500997" y="5593533"/>
                  <a:pt x="514984" y="5607521"/>
                </a:cubicBezTo>
                <a:cubicBezTo>
                  <a:pt x="531514" y="5624051"/>
                  <a:pt x="530879" y="5642488"/>
                  <a:pt x="529607" y="5663469"/>
                </a:cubicBezTo>
                <a:cubicBezTo>
                  <a:pt x="528971" y="5674913"/>
                  <a:pt x="530879" y="5690808"/>
                  <a:pt x="538508" y="5698437"/>
                </a:cubicBezTo>
                <a:cubicBezTo>
                  <a:pt x="555038" y="5714967"/>
                  <a:pt x="554402" y="5731498"/>
                  <a:pt x="542959" y="5748029"/>
                </a:cubicBezTo>
                <a:cubicBezTo>
                  <a:pt x="517527" y="5784268"/>
                  <a:pt x="503539" y="5824322"/>
                  <a:pt x="504175" y="5869463"/>
                </a:cubicBezTo>
                <a:cubicBezTo>
                  <a:pt x="504175" y="5879635"/>
                  <a:pt x="501632" y="5890444"/>
                  <a:pt x="497818" y="5899980"/>
                </a:cubicBezTo>
                <a:cubicBezTo>
                  <a:pt x="484467" y="5937492"/>
                  <a:pt x="470479" y="5975003"/>
                  <a:pt x="454585" y="6011878"/>
                </a:cubicBezTo>
                <a:cubicBezTo>
                  <a:pt x="440598" y="6043667"/>
                  <a:pt x="432968" y="6074821"/>
                  <a:pt x="437419" y="6109788"/>
                </a:cubicBezTo>
                <a:cubicBezTo>
                  <a:pt x="441233" y="6139670"/>
                  <a:pt x="439326" y="6170188"/>
                  <a:pt x="439962" y="6200705"/>
                </a:cubicBezTo>
                <a:cubicBezTo>
                  <a:pt x="440598" y="6226136"/>
                  <a:pt x="425974" y="6233766"/>
                  <a:pt x="403087" y="6233766"/>
                </a:cubicBezTo>
                <a:cubicBezTo>
                  <a:pt x="368754" y="6233130"/>
                  <a:pt x="333786" y="6235037"/>
                  <a:pt x="299454" y="6232494"/>
                </a:cubicBezTo>
                <a:cubicBezTo>
                  <a:pt x="227610" y="6227408"/>
                  <a:pt x="155767" y="6222321"/>
                  <a:pt x="83923" y="6214057"/>
                </a:cubicBezTo>
                <a:cubicBezTo>
                  <a:pt x="45776" y="6210242"/>
                  <a:pt x="13988" y="6192440"/>
                  <a:pt x="0" y="6152386"/>
                </a:cubicBezTo>
                <a:cubicBezTo>
                  <a:pt x="0" y="6136491"/>
                  <a:pt x="0" y="6119961"/>
                  <a:pt x="0" y="6104066"/>
                </a:cubicBezTo>
                <a:cubicBezTo>
                  <a:pt x="1272" y="6100888"/>
                  <a:pt x="3179" y="6098344"/>
                  <a:pt x="3815" y="6095165"/>
                </a:cubicBezTo>
                <a:cubicBezTo>
                  <a:pt x="18438" y="6040488"/>
                  <a:pt x="35604" y="5987082"/>
                  <a:pt x="73751" y="5943213"/>
                </a:cubicBezTo>
                <a:cubicBezTo>
                  <a:pt x="78202" y="5937492"/>
                  <a:pt x="80109" y="5928591"/>
                  <a:pt x="82016" y="5920961"/>
                </a:cubicBezTo>
                <a:cubicBezTo>
                  <a:pt x="87102" y="5901251"/>
                  <a:pt x="89645" y="5881543"/>
                  <a:pt x="96003" y="5862469"/>
                </a:cubicBezTo>
                <a:cubicBezTo>
                  <a:pt x="125250" y="5770281"/>
                  <a:pt x="155767" y="5678092"/>
                  <a:pt x="185648" y="5585904"/>
                </a:cubicBezTo>
                <a:cubicBezTo>
                  <a:pt x="190099" y="5572552"/>
                  <a:pt x="197729" y="5568737"/>
                  <a:pt x="211716" y="5566830"/>
                </a:cubicBezTo>
                <a:cubicBezTo>
                  <a:pt x="223795" y="5564923"/>
                  <a:pt x="237783" y="5556658"/>
                  <a:pt x="246048" y="5547121"/>
                </a:cubicBezTo>
                <a:cubicBezTo>
                  <a:pt x="254949" y="5536948"/>
                  <a:pt x="261307" y="5522325"/>
                  <a:pt x="264486" y="5508339"/>
                </a:cubicBezTo>
                <a:cubicBezTo>
                  <a:pt x="283559" y="5428865"/>
                  <a:pt x="302633" y="5348757"/>
                  <a:pt x="321070" y="5269284"/>
                </a:cubicBezTo>
                <a:cubicBezTo>
                  <a:pt x="324885" y="5255297"/>
                  <a:pt x="326156" y="5240674"/>
                  <a:pt x="330607" y="5227323"/>
                </a:cubicBezTo>
                <a:cubicBezTo>
                  <a:pt x="342051" y="5194898"/>
                  <a:pt x="357946" y="5163744"/>
                  <a:pt x="366211" y="5130684"/>
                </a:cubicBezTo>
                <a:cubicBezTo>
                  <a:pt x="426610" y="4899259"/>
                  <a:pt x="484467" y="4667199"/>
                  <a:pt x="544230" y="4435774"/>
                </a:cubicBezTo>
                <a:cubicBezTo>
                  <a:pt x="572840" y="4323876"/>
                  <a:pt x="614166" y="4217065"/>
                  <a:pt x="694910" y="4132505"/>
                </a:cubicBezTo>
                <a:cubicBezTo>
                  <a:pt x="745773" y="4079099"/>
                  <a:pt x="790277" y="4019972"/>
                  <a:pt x="817617" y="3951943"/>
                </a:cubicBezTo>
                <a:cubicBezTo>
                  <a:pt x="829696" y="3922062"/>
                  <a:pt x="846226" y="3894087"/>
                  <a:pt x="855763" y="3863570"/>
                </a:cubicBezTo>
                <a:cubicBezTo>
                  <a:pt x="869751" y="3818429"/>
                  <a:pt x="883737" y="3772653"/>
                  <a:pt x="888188" y="3726241"/>
                </a:cubicBezTo>
                <a:cubicBezTo>
                  <a:pt x="894546" y="3657576"/>
                  <a:pt x="899632" y="3621972"/>
                  <a:pt x="916163" y="3555215"/>
                </a:cubicBezTo>
                <a:cubicBezTo>
                  <a:pt x="931421" y="3492908"/>
                  <a:pt x="940958" y="3488458"/>
                  <a:pt x="918706" y="3443953"/>
                </a:cubicBezTo>
                <a:cubicBezTo>
                  <a:pt x="898997" y="3403899"/>
                  <a:pt x="900268" y="3438867"/>
                  <a:pt x="886281" y="3396269"/>
                </a:cubicBezTo>
                <a:cubicBezTo>
                  <a:pt x="879923" y="3376560"/>
                  <a:pt x="881830" y="3319976"/>
                  <a:pt x="886916" y="3298995"/>
                </a:cubicBezTo>
                <a:cubicBezTo>
                  <a:pt x="893274" y="3273564"/>
                  <a:pt x="906626" y="3271021"/>
                  <a:pt x="928242" y="3285643"/>
                </a:cubicBezTo>
                <a:cubicBezTo>
                  <a:pt x="939687" y="3293272"/>
                  <a:pt x="947316" y="3291365"/>
                  <a:pt x="956217" y="3281193"/>
                </a:cubicBezTo>
                <a:cubicBezTo>
                  <a:pt x="975926" y="3258305"/>
                  <a:pt x="979741" y="3250675"/>
                  <a:pt x="991185" y="3222065"/>
                </a:cubicBezTo>
                <a:cubicBezTo>
                  <a:pt x="1006444" y="3184554"/>
                  <a:pt x="1021702" y="3146407"/>
                  <a:pt x="1035054" y="3107625"/>
                </a:cubicBezTo>
                <a:cubicBezTo>
                  <a:pt x="1063664" y="3025608"/>
                  <a:pt x="1118341" y="2912440"/>
                  <a:pt x="1172383" y="2842503"/>
                </a:cubicBezTo>
                <a:cubicBezTo>
                  <a:pt x="1180012" y="2832966"/>
                  <a:pt x="1184463" y="2819615"/>
                  <a:pt x="1186370" y="2807535"/>
                </a:cubicBezTo>
                <a:cubicBezTo>
                  <a:pt x="1194636" y="2743321"/>
                  <a:pt x="1216888" y="2683557"/>
                  <a:pt x="1249948" y="2629516"/>
                </a:cubicBezTo>
                <a:cubicBezTo>
                  <a:pt x="1272201" y="2593276"/>
                  <a:pt x="1283009" y="2557037"/>
                  <a:pt x="1284281" y="2516347"/>
                </a:cubicBezTo>
                <a:cubicBezTo>
                  <a:pt x="1286188" y="2452768"/>
                  <a:pt x="1276651" y="2391734"/>
                  <a:pt x="1328150" y="2355494"/>
                </a:cubicBezTo>
                <a:cubicBezTo>
                  <a:pt x="1343408" y="2344686"/>
                  <a:pt x="1357395" y="2332606"/>
                  <a:pt x="1372655" y="2322433"/>
                </a:cubicBezTo>
                <a:cubicBezTo>
                  <a:pt x="1394271" y="2307811"/>
                  <a:pt x="1392999" y="2308446"/>
                  <a:pt x="1382191" y="2285558"/>
                </a:cubicBezTo>
                <a:cubicBezTo>
                  <a:pt x="1379012" y="2277293"/>
                  <a:pt x="1374562" y="2269664"/>
                  <a:pt x="1371383" y="2261398"/>
                </a:cubicBezTo>
                <a:cubicBezTo>
                  <a:pt x="1360574" y="2236603"/>
                  <a:pt x="1369476" y="2204814"/>
                  <a:pt x="1359303" y="2180018"/>
                </a:cubicBezTo>
                <a:cubicBezTo>
                  <a:pt x="1354216" y="2167302"/>
                  <a:pt x="1390456" y="2058584"/>
                  <a:pt x="1382827" y="2040781"/>
                </a:cubicBezTo>
                <a:cubicBezTo>
                  <a:pt x="1372655" y="2054133"/>
                  <a:pt x="1344680" y="2157130"/>
                  <a:pt x="1339593" y="2164760"/>
                </a:cubicBezTo>
                <a:cubicBezTo>
                  <a:pt x="1318613" y="2194641"/>
                  <a:pt x="1310348" y="2218801"/>
                  <a:pt x="1289367" y="2249319"/>
                </a:cubicBezTo>
                <a:cubicBezTo>
                  <a:pt x="1252491" y="2302089"/>
                  <a:pt x="1205443" y="2330063"/>
                  <a:pt x="1138687" y="2311626"/>
                </a:cubicBezTo>
                <a:cubicBezTo>
                  <a:pt x="1133600" y="2309718"/>
                  <a:pt x="1096089" y="2316711"/>
                  <a:pt x="1090367" y="2315439"/>
                </a:cubicBezTo>
                <a:cubicBezTo>
                  <a:pt x="1064935" y="2310353"/>
                  <a:pt x="1046498" y="2319890"/>
                  <a:pt x="1035054" y="2342778"/>
                </a:cubicBezTo>
                <a:cubicBezTo>
                  <a:pt x="1022974" y="2366938"/>
                  <a:pt x="1010895" y="2391734"/>
                  <a:pt x="997543" y="2415257"/>
                </a:cubicBezTo>
                <a:cubicBezTo>
                  <a:pt x="937143" y="2522705"/>
                  <a:pt x="853856" y="2604085"/>
                  <a:pt x="731150" y="2636509"/>
                </a:cubicBezTo>
                <a:cubicBezTo>
                  <a:pt x="654856" y="2656855"/>
                  <a:pt x="567118" y="2663848"/>
                  <a:pt x="491460" y="2649861"/>
                </a:cubicBezTo>
                <a:cubicBezTo>
                  <a:pt x="299454" y="2614257"/>
                  <a:pt x="165304" y="2402541"/>
                  <a:pt x="162125" y="2229609"/>
                </a:cubicBezTo>
                <a:cubicBezTo>
                  <a:pt x="161489" y="2188283"/>
                  <a:pt x="168483" y="2146322"/>
                  <a:pt x="171662" y="2104996"/>
                </a:cubicBezTo>
                <a:cubicBezTo>
                  <a:pt x="172298" y="2090373"/>
                  <a:pt x="176747" y="2072571"/>
                  <a:pt x="171026" y="2060491"/>
                </a:cubicBezTo>
                <a:cubicBezTo>
                  <a:pt x="151952" y="2022344"/>
                  <a:pt x="157039" y="1995005"/>
                  <a:pt x="191371" y="1970846"/>
                </a:cubicBezTo>
                <a:cubicBezTo>
                  <a:pt x="214895" y="1954315"/>
                  <a:pt x="239690" y="1932699"/>
                  <a:pt x="263215" y="1916169"/>
                </a:cubicBezTo>
                <a:cubicBezTo>
                  <a:pt x="275929" y="1907267"/>
                  <a:pt x="279744" y="1895188"/>
                  <a:pt x="271479" y="1880565"/>
                </a:cubicBezTo>
                <a:cubicBezTo>
                  <a:pt x="258128" y="1857676"/>
                  <a:pt x="265122" y="1836696"/>
                  <a:pt x="282287" y="1819529"/>
                </a:cubicBezTo>
                <a:cubicBezTo>
                  <a:pt x="304540" y="1797913"/>
                  <a:pt x="327428" y="1780111"/>
                  <a:pt x="361125" y="1775661"/>
                </a:cubicBezTo>
                <a:cubicBezTo>
                  <a:pt x="380198" y="1788376"/>
                  <a:pt x="385920" y="1783290"/>
                  <a:pt x="403087" y="1792191"/>
                </a:cubicBezTo>
                <a:cubicBezTo>
                  <a:pt x="422795" y="1802363"/>
                  <a:pt x="434875" y="1796006"/>
                  <a:pt x="440598" y="1774389"/>
                </a:cubicBezTo>
                <a:cubicBezTo>
                  <a:pt x="443777" y="1762309"/>
                  <a:pt x="450770" y="1762945"/>
                  <a:pt x="453949" y="1751501"/>
                </a:cubicBezTo>
                <a:cubicBezTo>
                  <a:pt x="460942" y="1726069"/>
                  <a:pt x="493368" y="1698731"/>
                  <a:pt x="521342" y="1696188"/>
                </a:cubicBezTo>
                <a:cubicBezTo>
                  <a:pt x="549316" y="1693645"/>
                  <a:pt x="557581" y="1716532"/>
                  <a:pt x="567118" y="1735606"/>
                </a:cubicBezTo>
                <a:cubicBezTo>
                  <a:pt x="578562" y="1759130"/>
                  <a:pt x="595092" y="1757858"/>
                  <a:pt x="621160" y="1759766"/>
                </a:cubicBezTo>
                <a:cubicBezTo>
                  <a:pt x="677745" y="1763580"/>
                  <a:pt x="725428" y="1775025"/>
                  <a:pt x="778198" y="1797277"/>
                </a:cubicBezTo>
                <a:cubicBezTo>
                  <a:pt x="794092" y="1803635"/>
                  <a:pt x="795364" y="1787741"/>
                  <a:pt x="813166" y="1786469"/>
                </a:cubicBezTo>
                <a:cubicBezTo>
                  <a:pt x="830332" y="1785198"/>
                  <a:pt x="848134" y="1779475"/>
                  <a:pt x="865300" y="1778840"/>
                </a:cubicBezTo>
                <a:cubicBezTo>
                  <a:pt x="900904" y="1778204"/>
                  <a:pt x="911712" y="1796006"/>
                  <a:pt x="896453" y="1827795"/>
                </a:cubicBezTo>
                <a:cubicBezTo>
                  <a:pt x="884373" y="1853226"/>
                  <a:pt x="912984" y="1898366"/>
                  <a:pt x="936508" y="1911082"/>
                </a:cubicBezTo>
                <a:cubicBezTo>
                  <a:pt x="954310" y="1920619"/>
                  <a:pt x="991185" y="1911082"/>
                  <a:pt x="1007716" y="1881201"/>
                </a:cubicBezTo>
                <a:cubicBezTo>
                  <a:pt x="1032511" y="1837332"/>
                  <a:pt x="1043955" y="1789012"/>
                  <a:pt x="1044591" y="1740057"/>
                </a:cubicBezTo>
                <a:cubicBezTo>
                  <a:pt x="1045227" y="1696188"/>
                  <a:pt x="1040776" y="1654226"/>
                  <a:pt x="1064935" y="1618622"/>
                </a:cubicBezTo>
                <a:cubicBezTo>
                  <a:pt x="1097997" y="1569667"/>
                  <a:pt x="1091003" y="1497188"/>
                  <a:pt x="1078287" y="1439967"/>
                </a:cubicBezTo>
                <a:cubicBezTo>
                  <a:pt x="1041412" y="1275300"/>
                  <a:pt x="1045862" y="1115083"/>
                  <a:pt x="1162210" y="986655"/>
                </a:cubicBezTo>
                <a:cubicBezTo>
                  <a:pt x="1192728" y="953594"/>
                  <a:pt x="1256942" y="930070"/>
                  <a:pt x="1302082" y="924348"/>
                </a:cubicBezTo>
                <a:cubicBezTo>
                  <a:pt x="1339593" y="919261"/>
                  <a:pt x="1372655" y="904639"/>
                  <a:pt x="1401900" y="879843"/>
                </a:cubicBezTo>
                <a:cubicBezTo>
                  <a:pt x="1429239" y="856955"/>
                  <a:pt x="1448312" y="877300"/>
                  <a:pt x="1476287" y="855684"/>
                </a:cubicBezTo>
                <a:cubicBezTo>
                  <a:pt x="1512527" y="828345"/>
                  <a:pt x="1555760" y="811815"/>
                  <a:pt x="1595178" y="836610"/>
                </a:cubicBezTo>
                <a:cubicBezTo>
                  <a:pt x="1693089" y="897645"/>
                  <a:pt x="1698811" y="739971"/>
                  <a:pt x="1667657" y="715176"/>
                </a:cubicBezTo>
                <a:cubicBezTo>
                  <a:pt x="1654306" y="705003"/>
                  <a:pt x="1635868" y="694830"/>
                  <a:pt x="1626967" y="650961"/>
                </a:cubicBezTo>
                <a:cubicBezTo>
                  <a:pt x="1624424" y="638881"/>
                  <a:pt x="1619338" y="577211"/>
                  <a:pt x="1604715" y="581662"/>
                </a:cubicBezTo>
                <a:cubicBezTo>
                  <a:pt x="1563389" y="594377"/>
                  <a:pt x="1541136" y="582933"/>
                  <a:pt x="1530328" y="540336"/>
                </a:cubicBezTo>
                <a:cubicBezTo>
                  <a:pt x="1516341" y="485023"/>
                  <a:pt x="1505533" y="433524"/>
                  <a:pt x="1528421" y="383933"/>
                </a:cubicBezTo>
                <a:cubicBezTo>
                  <a:pt x="1530328" y="379483"/>
                  <a:pt x="1534143" y="373760"/>
                  <a:pt x="1537957" y="373125"/>
                </a:cubicBezTo>
                <a:cubicBezTo>
                  <a:pt x="1572925" y="366131"/>
                  <a:pt x="1567204" y="364224"/>
                  <a:pt x="1567840" y="340064"/>
                </a:cubicBezTo>
                <a:cubicBezTo>
                  <a:pt x="1569112" y="280936"/>
                  <a:pt x="1576740" y="223080"/>
                  <a:pt x="1598993" y="167768"/>
                </a:cubicBezTo>
                <a:cubicBezTo>
                  <a:pt x="1613616" y="132163"/>
                  <a:pt x="1625060" y="101646"/>
                  <a:pt x="1656849" y="79393"/>
                </a:cubicBezTo>
                <a:cubicBezTo>
                  <a:pt x="1695632" y="52055"/>
                  <a:pt x="1775104" y="10729"/>
                  <a:pt x="1818973" y="1828"/>
                </a:cubicBezTo>
                <a:cubicBezTo>
                  <a:pt x="1830736" y="-397"/>
                  <a:pt x="1843292" y="-397"/>
                  <a:pt x="1855452" y="79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551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D10489-647D-4424-92F3-2E31185A69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7514" y="0"/>
            <a:ext cx="7964489" cy="6858000"/>
          </a:xfrm>
          <a:custGeom>
            <a:avLst/>
            <a:gdLst>
              <a:gd name="connsiteX0" fmla="*/ 7895557 w 7964489"/>
              <a:gd name="connsiteY0" fmla="*/ 1035541 h 6858000"/>
              <a:gd name="connsiteX1" fmla="*/ 6561027 w 7964489"/>
              <a:gd name="connsiteY1" fmla="*/ 6858000 h 6858000"/>
              <a:gd name="connsiteX2" fmla="*/ 3421268 w 7964489"/>
              <a:gd name="connsiteY2" fmla="*/ 6858000 h 6858000"/>
              <a:gd name="connsiteX3" fmla="*/ 4816845 w 7964489"/>
              <a:gd name="connsiteY3" fmla="*/ 380744 h 6858000"/>
              <a:gd name="connsiteX4" fmla="*/ 3224260 w 7964489"/>
              <a:gd name="connsiteY4" fmla="*/ 6858000 h 6858000"/>
              <a:gd name="connsiteX5" fmla="*/ 0 w 7964489"/>
              <a:gd name="connsiteY5" fmla="*/ 6858000 h 6858000"/>
              <a:gd name="connsiteX6" fmla="*/ 5167647 w 7964489"/>
              <a:gd name="connsiteY6" fmla="*/ 0 h 6858000"/>
              <a:gd name="connsiteX7" fmla="*/ 7964489 w 7964489"/>
              <a:gd name="connsiteY7" fmla="*/ 0 h 6858000"/>
              <a:gd name="connsiteX8" fmla="*/ 7964489 w 7964489"/>
              <a:gd name="connsiteY8" fmla="*/ 581734 h 6858000"/>
              <a:gd name="connsiteX9" fmla="*/ 3748483 w 7964489"/>
              <a:gd name="connsiteY9" fmla="*/ 5982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64489" h="6858000">
                <a:moveTo>
                  <a:pt x="7895557" y="1035541"/>
                </a:moveTo>
                <a:lnTo>
                  <a:pt x="6561027" y="6858000"/>
                </a:lnTo>
                <a:lnTo>
                  <a:pt x="3421268" y="6858000"/>
                </a:lnTo>
                <a:close/>
                <a:moveTo>
                  <a:pt x="4816845" y="380744"/>
                </a:moveTo>
                <a:lnTo>
                  <a:pt x="3224260" y="6858000"/>
                </a:lnTo>
                <a:lnTo>
                  <a:pt x="0" y="6858000"/>
                </a:lnTo>
                <a:close/>
                <a:moveTo>
                  <a:pt x="5167647" y="0"/>
                </a:moveTo>
                <a:lnTo>
                  <a:pt x="7964489" y="0"/>
                </a:lnTo>
                <a:lnTo>
                  <a:pt x="7964489" y="581734"/>
                </a:lnTo>
                <a:lnTo>
                  <a:pt x="3748483" y="59826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4947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1557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3321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7744866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3823B-B09D-4231-B5E9-44528FEBD5B2}"/>
              </a:ext>
            </a:extLst>
          </p:cNvPr>
          <p:cNvGrpSpPr/>
          <p:nvPr userDrawn="1"/>
        </p:nvGrpSpPr>
        <p:grpSpPr>
          <a:xfrm>
            <a:off x="-1" y="191592"/>
            <a:ext cx="11966714" cy="105204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73CFA-A31A-46D8-BC81-B064E7F21BCC}"/>
              </a:ext>
            </a:extLst>
          </p:cNvPr>
          <p:cNvGrpSpPr/>
          <p:nvPr userDrawn="1"/>
        </p:nvGrpSpPr>
        <p:grpSpPr>
          <a:xfrm rot="10800000">
            <a:off x="9982039" y="334017"/>
            <a:ext cx="1805769" cy="85664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 dirty="0"/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53050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6419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40F5ABB-8DF5-4668-BAC2-7517C2164955}"/>
              </a:ext>
            </a:extLst>
          </p:cNvPr>
          <p:cNvSpPr/>
          <p:nvPr userDrawn="1"/>
        </p:nvSpPr>
        <p:spPr>
          <a:xfrm>
            <a:off x="-21841" y="-10642"/>
            <a:ext cx="12207178" cy="6868642"/>
          </a:xfrm>
          <a:custGeom>
            <a:avLst/>
            <a:gdLst>
              <a:gd name="connsiteX0" fmla="*/ 10307060 w 12207178"/>
              <a:gd name="connsiteY0" fmla="*/ 5844772 h 6868642"/>
              <a:gd name="connsiteX1" fmla="*/ 10348030 w 12207178"/>
              <a:gd name="connsiteY1" fmla="*/ 5845737 h 6868642"/>
              <a:gd name="connsiteX2" fmla="*/ 10469592 w 12207178"/>
              <a:gd name="connsiteY2" fmla="*/ 5890373 h 6868642"/>
              <a:gd name="connsiteX3" fmla="*/ 10799136 w 12207178"/>
              <a:gd name="connsiteY3" fmla="*/ 6102153 h 6868642"/>
              <a:gd name="connsiteX4" fmla="*/ 11478169 w 12207178"/>
              <a:gd name="connsiteY4" fmla="*/ 6463987 h 6868642"/>
              <a:gd name="connsiteX5" fmla="*/ 12091672 w 12207178"/>
              <a:gd name="connsiteY5" fmla="*/ 6617838 h 6868642"/>
              <a:gd name="connsiteX6" fmla="*/ 12207178 w 12207178"/>
              <a:gd name="connsiteY6" fmla="*/ 6629545 h 6868642"/>
              <a:gd name="connsiteX7" fmla="*/ 12207178 w 12207178"/>
              <a:gd name="connsiteY7" fmla="*/ 6868642 h 6868642"/>
              <a:gd name="connsiteX8" fmla="*/ 10001417 w 12207178"/>
              <a:gd name="connsiteY8" fmla="*/ 6868642 h 6868642"/>
              <a:gd name="connsiteX9" fmla="*/ 9981626 w 12207178"/>
              <a:gd name="connsiteY9" fmla="*/ 6829858 h 6868642"/>
              <a:gd name="connsiteX10" fmla="*/ 9935862 w 12207178"/>
              <a:gd name="connsiteY10" fmla="*/ 6699511 h 6868642"/>
              <a:gd name="connsiteX11" fmla="*/ 10204627 w 12207178"/>
              <a:gd name="connsiteY11" fmla="*/ 5903669 h 6868642"/>
              <a:gd name="connsiteX12" fmla="*/ 10307060 w 12207178"/>
              <a:gd name="connsiteY12" fmla="*/ 5844772 h 6868642"/>
              <a:gd name="connsiteX13" fmla="*/ 9638609 w 12207178"/>
              <a:gd name="connsiteY13" fmla="*/ 5093581 h 6868642"/>
              <a:gd name="connsiteX14" fmla="*/ 10215076 w 12207178"/>
              <a:gd name="connsiteY14" fmla="*/ 5631107 h 6868642"/>
              <a:gd name="connsiteX15" fmla="*/ 10160944 w 12207178"/>
              <a:gd name="connsiteY15" fmla="*/ 5687139 h 6868642"/>
              <a:gd name="connsiteX16" fmla="*/ 9892179 w 12207178"/>
              <a:gd name="connsiteY16" fmla="*/ 6036627 h 6868642"/>
              <a:gd name="connsiteX17" fmla="*/ 9845645 w 12207178"/>
              <a:gd name="connsiteY17" fmla="*/ 6758395 h 6868642"/>
              <a:gd name="connsiteX18" fmla="*/ 9894136 w 12207178"/>
              <a:gd name="connsiteY18" fmla="*/ 6868642 h 6868642"/>
              <a:gd name="connsiteX19" fmla="*/ 9168541 w 12207178"/>
              <a:gd name="connsiteY19" fmla="*/ 6868642 h 6868642"/>
              <a:gd name="connsiteX20" fmla="*/ 9051105 w 12207178"/>
              <a:gd name="connsiteY20" fmla="*/ 6814145 h 6868642"/>
              <a:gd name="connsiteX21" fmla="*/ 8785784 w 12207178"/>
              <a:gd name="connsiteY21" fmla="*/ 6664376 h 6868642"/>
              <a:gd name="connsiteX22" fmla="*/ 8142838 w 12207178"/>
              <a:gd name="connsiteY22" fmla="*/ 6162937 h 6868642"/>
              <a:gd name="connsiteX23" fmla="*/ 8149485 w 12207178"/>
              <a:gd name="connsiteY23" fmla="*/ 6124000 h 6868642"/>
              <a:gd name="connsiteX24" fmla="*/ 9210297 w 12207178"/>
              <a:gd name="connsiteY24" fmla="*/ 5430723 h 6868642"/>
              <a:gd name="connsiteX25" fmla="*/ 9619617 w 12207178"/>
              <a:gd name="connsiteY25" fmla="*/ 5105927 h 6868642"/>
              <a:gd name="connsiteX26" fmla="*/ 9638609 w 12207178"/>
              <a:gd name="connsiteY26" fmla="*/ 5093581 h 6868642"/>
              <a:gd name="connsiteX27" fmla="*/ 12207178 w 12207178"/>
              <a:gd name="connsiteY27" fmla="*/ 5007114 h 6868642"/>
              <a:gd name="connsiteX28" fmla="*/ 12207178 w 12207178"/>
              <a:gd name="connsiteY28" fmla="*/ 6525695 h 6868642"/>
              <a:gd name="connsiteX29" fmla="*/ 12093248 w 12207178"/>
              <a:gd name="connsiteY29" fmla="*/ 6506903 h 6868642"/>
              <a:gd name="connsiteX30" fmla="*/ 11021369 w 12207178"/>
              <a:gd name="connsiteY30" fmla="*/ 6107853 h 6868642"/>
              <a:gd name="connsiteX31" fmla="*/ 10643390 w 12207178"/>
              <a:gd name="connsiteY31" fmla="*/ 5832442 h 6868642"/>
              <a:gd name="connsiteX32" fmla="*/ 10564566 w 12207178"/>
              <a:gd name="connsiteY32" fmla="*/ 5725125 h 6868642"/>
              <a:gd name="connsiteX33" fmla="*/ 10556018 w 12207178"/>
              <a:gd name="connsiteY33" fmla="*/ 5657697 h 6868642"/>
              <a:gd name="connsiteX34" fmla="*/ 10726014 w 12207178"/>
              <a:gd name="connsiteY34" fmla="*/ 5439267 h 6868642"/>
              <a:gd name="connsiteX35" fmla="*/ 11098294 w 12207178"/>
              <a:gd name="connsiteY35" fmla="*/ 5273071 h 6868642"/>
              <a:gd name="connsiteX36" fmla="*/ 11772578 w 12207178"/>
              <a:gd name="connsiteY36" fmla="*/ 5101176 h 6868642"/>
              <a:gd name="connsiteX37" fmla="*/ 7012700 w 12207178"/>
              <a:gd name="connsiteY37" fmla="*/ 3915006 h 6868642"/>
              <a:gd name="connsiteX38" fmla="*/ 7082028 w 12207178"/>
              <a:gd name="connsiteY38" fmla="*/ 4020424 h 6868642"/>
              <a:gd name="connsiteX39" fmla="*/ 7496097 w 12207178"/>
              <a:gd name="connsiteY39" fmla="*/ 4436390 h 6868642"/>
              <a:gd name="connsiteX40" fmla="*/ 7940555 w 12207178"/>
              <a:gd name="connsiteY40" fmla="*/ 4589291 h 6868642"/>
              <a:gd name="connsiteX41" fmla="*/ 8679419 w 12207178"/>
              <a:gd name="connsiteY41" fmla="*/ 4466781 h 6868642"/>
              <a:gd name="connsiteX42" fmla="*/ 8969076 w 12207178"/>
              <a:gd name="connsiteY42" fmla="*/ 4337622 h 6868642"/>
              <a:gd name="connsiteX43" fmla="*/ 8997567 w 12207178"/>
              <a:gd name="connsiteY43" fmla="*/ 4323376 h 6868642"/>
              <a:gd name="connsiteX44" fmla="*/ 9495207 w 12207178"/>
              <a:gd name="connsiteY44" fmla="*/ 4948276 h 6868642"/>
              <a:gd name="connsiteX45" fmla="*/ 8015579 w 12207178"/>
              <a:gd name="connsiteY45" fmla="*/ 6035678 h 6868642"/>
              <a:gd name="connsiteX46" fmla="*/ 7012700 w 12207178"/>
              <a:gd name="connsiteY46" fmla="*/ 3915006 h 6868642"/>
              <a:gd name="connsiteX47" fmla="*/ 2637137 w 12207178"/>
              <a:gd name="connsiteY47" fmla="*/ 3393765 h 6868642"/>
              <a:gd name="connsiteX48" fmla="*/ 2748313 w 12207178"/>
              <a:gd name="connsiteY48" fmla="*/ 3432649 h 6868642"/>
              <a:gd name="connsiteX49" fmla="*/ 2985090 w 12207178"/>
              <a:gd name="connsiteY49" fmla="*/ 3716305 h 6868642"/>
              <a:gd name="connsiteX50" fmla="*/ 3530158 w 12207178"/>
              <a:gd name="connsiteY50" fmla="*/ 4999514 h 6868642"/>
              <a:gd name="connsiteX51" fmla="*/ 3586572 w 12207178"/>
              <a:gd name="connsiteY51" fmla="*/ 5548553 h 6868642"/>
              <a:gd name="connsiteX52" fmla="*/ 3461825 w 12207178"/>
              <a:gd name="connsiteY52" fmla="*/ 6065015 h 6868642"/>
              <a:gd name="connsiteX53" fmla="*/ 3437988 w 12207178"/>
              <a:gd name="connsiteY53" fmla="*/ 6096797 h 6868642"/>
              <a:gd name="connsiteX54" fmla="*/ 2530605 w 12207178"/>
              <a:gd name="connsiteY54" fmla="*/ 6736415 h 6868642"/>
              <a:gd name="connsiteX55" fmla="*/ 2326813 w 12207178"/>
              <a:gd name="connsiteY55" fmla="*/ 6823717 h 6868642"/>
              <a:gd name="connsiteX56" fmla="*/ 2197454 w 12207178"/>
              <a:gd name="connsiteY56" fmla="*/ 6868642 h 6868642"/>
              <a:gd name="connsiteX57" fmla="*/ 1281477 w 12207178"/>
              <a:gd name="connsiteY57" fmla="*/ 6868642 h 6868642"/>
              <a:gd name="connsiteX58" fmla="*/ 1327334 w 12207178"/>
              <a:gd name="connsiteY58" fmla="*/ 6815424 h 6868642"/>
              <a:gd name="connsiteX59" fmla="*/ 1522310 w 12207178"/>
              <a:gd name="connsiteY59" fmla="*/ 6486924 h 6868642"/>
              <a:gd name="connsiteX60" fmla="*/ 1755116 w 12207178"/>
              <a:gd name="connsiteY60" fmla="*/ 5821087 h 6868642"/>
              <a:gd name="connsiteX61" fmla="*/ 1915616 w 12207178"/>
              <a:gd name="connsiteY61" fmla="*/ 5128232 h 6868642"/>
              <a:gd name="connsiteX62" fmla="*/ 2095981 w 12207178"/>
              <a:gd name="connsiteY62" fmla="*/ 4305072 h 6868642"/>
              <a:gd name="connsiteX63" fmla="*/ 2279524 w 12207178"/>
              <a:gd name="connsiteY63" fmla="*/ 3750470 h 6868642"/>
              <a:gd name="connsiteX64" fmla="*/ 2490876 w 12207178"/>
              <a:gd name="connsiteY64" fmla="*/ 3462841 h 6868642"/>
              <a:gd name="connsiteX65" fmla="*/ 2596553 w 12207178"/>
              <a:gd name="connsiteY65" fmla="*/ 3404045 h 6868642"/>
              <a:gd name="connsiteX66" fmla="*/ 2637137 w 12207178"/>
              <a:gd name="connsiteY66" fmla="*/ 3393765 h 6868642"/>
              <a:gd name="connsiteX67" fmla="*/ 3310859 w 12207178"/>
              <a:gd name="connsiteY67" fmla="*/ 3009249 h 6868642"/>
              <a:gd name="connsiteX68" fmla="*/ 3507910 w 12207178"/>
              <a:gd name="connsiteY68" fmla="*/ 3018683 h 6868642"/>
              <a:gd name="connsiteX69" fmla="*/ 4038674 w 12207178"/>
              <a:gd name="connsiteY69" fmla="*/ 3231625 h 6868642"/>
              <a:gd name="connsiteX70" fmla="*/ 4343786 w 12207178"/>
              <a:gd name="connsiteY70" fmla="*/ 3601890 h 6868642"/>
              <a:gd name="connsiteX71" fmla="*/ 4356498 w 12207178"/>
              <a:gd name="connsiteY71" fmla="*/ 3667042 h 6868642"/>
              <a:gd name="connsiteX72" fmla="*/ 4354909 w 12207178"/>
              <a:gd name="connsiteY72" fmla="*/ 4104049 h 6868642"/>
              <a:gd name="connsiteX73" fmla="*/ 4252409 w 12207178"/>
              <a:gd name="connsiteY73" fmla="*/ 4709502 h 6868642"/>
              <a:gd name="connsiteX74" fmla="*/ 3944121 w 12207178"/>
              <a:gd name="connsiteY74" fmla="*/ 5451617 h 6868642"/>
              <a:gd name="connsiteX75" fmla="*/ 3608023 w 12207178"/>
              <a:gd name="connsiteY75" fmla="*/ 5926762 h 6868642"/>
              <a:gd name="connsiteX76" fmla="*/ 3656492 w 12207178"/>
              <a:gd name="connsiteY76" fmla="*/ 5713028 h 6868642"/>
              <a:gd name="connsiteX77" fmla="*/ 3685890 w 12207178"/>
              <a:gd name="connsiteY77" fmla="*/ 5464331 h 6868642"/>
              <a:gd name="connsiteX78" fmla="*/ 3682713 w 12207178"/>
              <a:gd name="connsiteY78" fmla="*/ 5191799 h 6868642"/>
              <a:gd name="connsiteX79" fmla="*/ 3579419 w 12207178"/>
              <a:gd name="connsiteY79" fmla="*/ 4677720 h 6868642"/>
              <a:gd name="connsiteX80" fmla="*/ 3167839 w 12207178"/>
              <a:gd name="connsiteY80" fmla="*/ 3815625 h 6868642"/>
              <a:gd name="connsiteX81" fmla="*/ 2894510 w 12207178"/>
              <a:gd name="connsiteY81" fmla="*/ 3377029 h 6868642"/>
              <a:gd name="connsiteX82" fmla="*/ 2844452 w 12207178"/>
              <a:gd name="connsiteY82" fmla="*/ 3266587 h 6868642"/>
              <a:gd name="connsiteX83" fmla="*/ 2856370 w 12207178"/>
              <a:gd name="connsiteY83" fmla="*/ 3204610 h 6868642"/>
              <a:gd name="connsiteX84" fmla="*/ 3116191 w 12207178"/>
              <a:gd name="connsiteY84" fmla="*/ 3040931 h 6868642"/>
              <a:gd name="connsiteX85" fmla="*/ 3310859 w 12207178"/>
              <a:gd name="connsiteY85" fmla="*/ 3009249 h 6868642"/>
              <a:gd name="connsiteX86" fmla="*/ 2162724 w 12207178"/>
              <a:gd name="connsiteY86" fmla="*/ 2708013 h 6868642"/>
              <a:gd name="connsiteX87" fmla="*/ 2579072 w 12207178"/>
              <a:gd name="connsiteY87" fmla="*/ 3220502 h 6868642"/>
              <a:gd name="connsiteX88" fmla="*/ 2431285 w 12207178"/>
              <a:gd name="connsiteY88" fmla="*/ 3358754 h 6868642"/>
              <a:gd name="connsiteX89" fmla="*/ 2127764 w 12207178"/>
              <a:gd name="connsiteY89" fmla="*/ 3845023 h 6868642"/>
              <a:gd name="connsiteX90" fmla="*/ 1925153 w 12207178"/>
              <a:gd name="connsiteY90" fmla="*/ 4481464 h 6868642"/>
              <a:gd name="connsiteX91" fmla="*/ 1805174 w 12207178"/>
              <a:gd name="connsiteY91" fmla="*/ 5035269 h 6868642"/>
              <a:gd name="connsiteX92" fmla="*/ 1635137 w 12207178"/>
              <a:gd name="connsiteY92" fmla="*/ 5821087 h 6868642"/>
              <a:gd name="connsiteX93" fmla="*/ 1421403 w 12207178"/>
              <a:gd name="connsiteY93" fmla="*/ 6451171 h 6868642"/>
              <a:gd name="connsiteX94" fmla="*/ 1214805 w 12207178"/>
              <a:gd name="connsiteY94" fmla="*/ 6779000 h 6868642"/>
              <a:gd name="connsiteX95" fmla="*/ 1128509 w 12207178"/>
              <a:gd name="connsiteY95" fmla="*/ 6868642 h 6868642"/>
              <a:gd name="connsiteX96" fmla="*/ 111983 w 12207178"/>
              <a:gd name="connsiteY96" fmla="*/ 6868642 h 6868642"/>
              <a:gd name="connsiteX97" fmla="*/ 0 w 12207178"/>
              <a:gd name="connsiteY97" fmla="*/ 6825158 h 6868642"/>
              <a:gd name="connsiteX98" fmla="*/ 0 w 12207178"/>
              <a:gd name="connsiteY98" fmla="*/ 4690727 h 6868642"/>
              <a:gd name="connsiteX99" fmla="*/ 254097 w 12207178"/>
              <a:gd name="connsiteY99" fmla="*/ 4413231 h 6868642"/>
              <a:gd name="connsiteX100" fmla="*/ 905734 w 12207178"/>
              <a:gd name="connsiteY100" fmla="*/ 3763978 h 6868642"/>
              <a:gd name="connsiteX101" fmla="*/ 2148422 w 12207178"/>
              <a:gd name="connsiteY101" fmla="*/ 2718342 h 6868642"/>
              <a:gd name="connsiteX102" fmla="*/ 2162724 w 12207178"/>
              <a:gd name="connsiteY102" fmla="*/ 2708013 h 6868642"/>
              <a:gd name="connsiteX103" fmla="*/ 12207178 w 12207178"/>
              <a:gd name="connsiteY103" fmla="*/ 2689385 h 6868642"/>
              <a:gd name="connsiteX104" fmla="*/ 12207178 w 12207178"/>
              <a:gd name="connsiteY104" fmla="*/ 4826182 h 6868642"/>
              <a:gd name="connsiteX105" fmla="*/ 11990175 w 12207178"/>
              <a:gd name="connsiteY105" fmla="*/ 4871826 h 6868642"/>
              <a:gd name="connsiteX106" fmla="*/ 11464875 w 12207178"/>
              <a:gd name="connsiteY106" fmla="*/ 4988163 h 6868642"/>
              <a:gd name="connsiteX107" fmla="*/ 10684225 w 12207178"/>
              <a:gd name="connsiteY107" fmla="*/ 5272121 h 6868642"/>
              <a:gd name="connsiteX108" fmla="*/ 10341384 w 12207178"/>
              <a:gd name="connsiteY108" fmla="*/ 5505747 h 6868642"/>
              <a:gd name="connsiteX109" fmla="*/ 10330938 w 12207178"/>
              <a:gd name="connsiteY109" fmla="*/ 5514294 h 6868642"/>
              <a:gd name="connsiteX110" fmla="*/ 9792461 w 12207178"/>
              <a:gd name="connsiteY110" fmla="*/ 4972968 h 6868642"/>
              <a:gd name="connsiteX111" fmla="*/ 11842378 w 12207178"/>
              <a:gd name="connsiteY111" fmla="*/ 3072984 h 6868642"/>
              <a:gd name="connsiteX112" fmla="*/ 1561246 w 12207178"/>
              <a:gd name="connsiteY112" fmla="*/ 2129577 h 6868642"/>
              <a:gd name="connsiteX113" fmla="*/ 2011759 w 12207178"/>
              <a:gd name="connsiteY113" fmla="*/ 2582473 h 6868642"/>
              <a:gd name="connsiteX114" fmla="*/ 296708 w 12207178"/>
              <a:gd name="connsiteY114" fmla="*/ 4172085 h 6868642"/>
              <a:gd name="connsiteX115" fmla="*/ 0 w 12207178"/>
              <a:gd name="connsiteY115" fmla="*/ 4484083 h 6868642"/>
              <a:gd name="connsiteX116" fmla="*/ 0 w 12207178"/>
              <a:gd name="connsiteY116" fmla="*/ 2703494 h 6868642"/>
              <a:gd name="connsiteX117" fmla="*/ 173054 w 12207178"/>
              <a:gd name="connsiteY117" fmla="*/ 2667094 h 6868642"/>
              <a:gd name="connsiteX118" fmla="*/ 612544 w 12207178"/>
              <a:gd name="connsiteY118" fmla="*/ 2569760 h 6868642"/>
              <a:gd name="connsiteX119" fmla="*/ 1265670 w 12207178"/>
              <a:gd name="connsiteY119" fmla="*/ 2332189 h 6868642"/>
              <a:gd name="connsiteX120" fmla="*/ 1552506 w 12207178"/>
              <a:gd name="connsiteY120" fmla="*/ 2136726 h 6868642"/>
              <a:gd name="connsiteX121" fmla="*/ 1561246 w 12207178"/>
              <a:gd name="connsiteY121" fmla="*/ 2129577 h 6868642"/>
              <a:gd name="connsiteX122" fmla="*/ 3498376 w 12207178"/>
              <a:gd name="connsiteY122" fmla="*/ 1693364 h 6868642"/>
              <a:gd name="connsiteX123" fmla="*/ 4337429 w 12207178"/>
              <a:gd name="connsiteY123" fmla="*/ 3467612 h 6868642"/>
              <a:gd name="connsiteX124" fmla="*/ 4279426 w 12207178"/>
              <a:gd name="connsiteY124" fmla="*/ 3379416 h 6868642"/>
              <a:gd name="connsiteX125" fmla="*/ 3932998 w 12207178"/>
              <a:gd name="connsiteY125" fmla="*/ 3031399 h 6868642"/>
              <a:gd name="connsiteX126" fmla="*/ 3561145 w 12207178"/>
              <a:gd name="connsiteY126" fmla="*/ 2903475 h 6868642"/>
              <a:gd name="connsiteX127" fmla="*/ 2942979 w 12207178"/>
              <a:gd name="connsiteY127" fmla="*/ 3005972 h 6868642"/>
              <a:gd name="connsiteX128" fmla="*/ 2700639 w 12207178"/>
              <a:gd name="connsiteY128" fmla="*/ 3114033 h 6868642"/>
              <a:gd name="connsiteX129" fmla="*/ 2676802 w 12207178"/>
              <a:gd name="connsiteY129" fmla="*/ 3125952 h 6868642"/>
              <a:gd name="connsiteX130" fmla="*/ 2260454 w 12207178"/>
              <a:gd name="connsiteY130" fmla="*/ 2603132 h 6868642"/>
              <a:gd name="connsiteX131" fmla="*/ 3498376 w 12207178"/>
              <a:gd name="connsiteY131" fmla="*/ 1693364 h 6868642"/>
              <a:gd name="connsiteX132" fmla="*/ 0 w 12207178"/>
              <a:gd name="connsiteY132" fmla="*/ 1284796 h 6868642"/>
              <a:gd name="connsiteX133" fmla="*/ 86818 w 12207178"/>
              <a:gd name="connsiteY133" fmla="*/ 1299116 h 6868642"/>
              <a:gd name="connsiteX134" fmla="*/ 983600 w 12207178"/>
              <a:gd name="connsiteY134" fmla="*/ 1632980 h 6868642"/>
              <a:gd name="connsiteX135" fmla="*/ 1299834 w 12207178"/>
              <a:gd name="connsiteY135" fmla="*/ 1863401 h 6868642"/>
              <a:gd name="connsiteX136" fmla="*/ 1365781 w 12207178"/>
              <a:gd name="connsiteY136" fmla="*/ 1953187 h 6868642"/>
              <a:gd name="connsiteX137" fmla="*/ 1372933 w 12207178"/>
              <a:gd name="connsiteY137" fmla="*/ 2009600 h 6868642"/>
              <a:gd name="connsiteX138" fmla="*/ 1230707 w 12207178"/>
              <a:gd name="connsiteY138" fmla="*/ 2192347 h 6868642"/>
              <a:gd name="connsiteX139" fmla="*/ 919242 w 12207178"/>
              <a:gd name="connsiteY139" fmla="*/ 2331394 h 6868642"/>
              <a:gd name="connsiteX140" fmla="*/ 355105 w 12207178"/>
              <a:gd name="connsiteY140" fmla="*/ 2475210 h 6868642"/>
              <a:gd name="connsiteX141" fmla="*/ 0 w 12207178"/>
              <a:gd name="connsiteY141" fmla="*/ 2552066 h 6868642"/>
              <a:gd name="connsiteX142" fmla="*/ 7884523 w 12207178"/>
              <a:gd name="connsiteY142" fmla="*/ 975703 h 6868642"/>
              <a:gd name="connsiteX143" fmla="*/ 7826592 w 12207178"/>
              <a:gd name="connsiteY143" fmla="*/ 1231170 h 6868642"/>
              <a:gd name="connsiteX144" fmla="*/ 7791454 w 12207178"/>
              <a:gd name="connsiteY144" fmla="*/ 1528425 h 6868642"/>
              <a:gd name="connsiteX145" fmla="*/ 7795251 w 12207178"/>
              <a:gd name="connsiteY145" fmla="*/ 1854170 h 6868642"/>
              <a:gd name="connsiteX146" fmla="*/ 7918714 w 12207178"/>
              <a:gd name="connsiteY146" fmla="*/ 2468621 h 6868642"/>
              <a:gd name="connsiteX147" fmla="*/ 8410655 w 12207178"/>
              <a:gd name="connsiteY147" fmla="*/ 3499041 h 6868642"/>
              <a:gd name="connsiteX148" fmla="*/ 8737352 w 12207178"/>
              <a:gd name="connsiteY148" fmla="*/ 4023274 h 6868642"/>
              <a:gd name="connsiteX149" fmla="*/ 8797183 w 12207178"/>
              <a:gd name="connsiteY149" fmla="*/ 4155281 h 6868642"/>
              <a:gd name="connsiteX150" fmla="*/ 8782938 w 12207178"/>
              <a:gd name="connsiteY150" fmla="*/ 4229358 h 6868642"/>
              <a:gd name="connsiteX151" fmla="*/ 8472386 w 12207178"/>
              <a:gd name="connsiteY151" fmla="*/ 4424995 h 6868642"/>
              <a:gd name="connsiteX152" fmla="*/ 8004184 w 12207178"/>
              <a:gd name="connsiteY152" fmla="*/ 4451586 h 6868642"/>
              <a:gd name="connsiteX153" fmla="*/ 7369788 w 12207178"/>
              <a:gd name="connsiteY153" fmla="*/ 4197068 h 6868642"/>
              <a:gd name="connsiteX154" fmla="*/ 7005104 w 12207178"/>
              <a:gd name="connsiteY154" fmla="*/ 3754510 h 6868642"/>
              <a:gd name="connsiteX155" fmla="*/ 6989909 w 12207178"/>
              <a:gd name="connsiteY155" fmla="*/ 3676637 h 6868642"/>
              <a:gd name="connsiteX156" fmla="*/ 6991808 w 12207178"/>
              <a:gd name="connsiteY156" fmla="*/ 3154302 h 6868642"/>
              <a:gd name="connsiteX157" fmla="*/ 7114321 w 12207178"/>
              <a:gd name="connsiteY157" fmla="*/ 2430636 h 6868642"/>
              <a:gd name="connsiteX158" fmla="*/ 7482802 w 12207178"/>
              <a:gd name="connsiteY158" fmla="*/ 1543621 h 6868642"/>
              <a:gd name="connsiteX159" fmla="*/ 7884523 w 12207178"/>
              <a:gd name="connsiteY159" fmla="*/ 975703 h 6868642"/>
              <a:gd name="connsiteX160" fmla="*/ 1786899 w 12207178"/>
              <a:gd name="connsiteY160" fmla="*/ 749429 h 6868642"/>
              <a:gd name="connsiteX161" fmla="*/ 1919591 w 12207178"/>
              <a:gd name="connsiteY161" fmla="*/ 778035 h 6868642"/>
              <a:gd name="connsiteX162" fmla="*/ 2853989 w 12207178"/>
              <a:gd name="connsiteY162" fmla="*/ 1167367 h 6868642"/>
              <a:gd name="connsiteX163" fmla="*/ 3391906 w 12207178"/>
              <a:gd name="connsiteY163" fmla="*/ 1586893 h 6868642"/>
              <a:gd name="connsiteX164" fmla="*/ 3386345 w 12207178"/>
              <a:gd name="connsiteY164" fmla="*/ 1619469 h 6868642"/>
              <a:gd name="connsiteX165" fmla="*/ 2498823 w 12207178"/>
              <a:gd name="connsiteY165" fmla="*/ 2199494 h 6868642"/>
              <a:gd name="connsiteX166" fmla="*/ 2156368 w 12207178"/>
              <a:gd name="connsiteY166" fmla="*/ 2471234 h 6868642"/>
              <a:gd name="connsiteX167" fmla="*/ 2140478 w 12207178"/>
              <a:gd name="connsiteY167" fmla="*/ 2481562 h 6868642"/>
              <a:gd name="connsiteX168" fmla="*/ 1658180 w 12207178"/>
              <a:gd name="connsiteY168" fmla="*/ 2031845 h 6868642"/>
              <a:gd name="connsiteX169" fmla="*/ 1703470 w 12207178"/>
              <a:gd name="connsiteY169" fmla="*/ 1984966 h 6868642"/>
              <a:gd name="connsiteX170" fmla="*/ 1928330 w 12207178"/>
              <a:gd name="connsiteY170" fmla="*/ 1692569 h 6868642"/>
              <a:gd name="connsiteX171" fmla="*/ 1967262 w 12207178"/>
              <a:gd name="connsiteY171" fmla="*/ 1088706 h 6868642"/>
              <a:gd name="connsiteX172" fmla="*/ 1817091 w 12207178"/>
              <a:gd name="connsiteY172" fmla="*/ 795514 h 6868642"/>
              <a:gd name="connsiteX173" fmla="*/ 1786899 w 12207178"/>
              <a:gd name="connsiteY173" fmla="*/ 749429 h 6868642"/>
              <a:gd name="connsiteX174" fmla="*/ 1270437 w 12207178"/>
              <a:gd name="connsiteY174" fmla="*/ 693019 h 6868642"/>
              <a:gd name="connsiteX175" fmla="*/ 1626400 w 12207178"/>
              <a:gd name="connsiteY175" fmla="*/ 722416 h 6868642"/>
              <a:gd name="connsiteX176" fmla="*/ 1665332 w 12207178"/>
              <a:gd name="connsiteY176" fmla="*/ 744663 h 6868642"/>
              <a:gd name="connsiteX177" fmla="*/ 1891782 w 12207178"/>
              <a:gd name="connsiteY177" fmla="*/ 1137971 h 6868642"/>
              <a:gd name="connsiteX178" fmla="*/ 1666922 w 12207178"/>
              <a:gd name="connsiteY178" fmla="*/ 1803808 h 6868642"/>
              <a:gd name="connsiteX179" fmla="*/ 1546945 w 12207178"/>
              <a:gd name="connsiteY179" fmla="*/ 1852277 h 6868642"/>
              <a:gd name="connsiteX180" fmla="*/ 1445240 w 12207178"/>
              <a:gd name="connsiteY180" fmla="*/ 1814932 h 6868642"/>
              <a:gd name="connsiteX181" fmla="*/ 1169529 w 12207178"/>
              <a:gd name="connsiteY181" fmla="*/ 1637747 h 6868642"/>
              <a:gd name="connsiteX182" fmla="*/ 601421 w 12207178"/>
              <a:gd name="connsiteY182" fmla="*/ 1335021 h 6868642"/>
              <a:gd name="connsiteX183" fmla="*/ 88136 w 12207178"/>
              <a:gd name="connsiteY183" fmla="*/ 1206303 h 6868642"/>
              <a:gd name="connsiteX184" fmla="*/ 0 w 12207178"/>
              <a:gd name="connsiteY184" fmla="*/ 1199738 h 6868642"/>
              <a:gd name="connsiteX185" fmla="*/ 0 w 12207178"/>
              <a:gd name="connsiteY185" fmla="*/ 916790 h 6868642"/>
              <a:gd name="connsiteX186" fmla="*/ 54070 w 12207178"/>
              <a:gd name="connsiteY186" fmla="*/ 894141 h 6868642"/>
              <a:gd name="connsiteX187" fmla="*/ 474292 w 12207178"/>
              <a:gd name="connsiteY187" fmla="*/ 768501 h 6868642"/>
              <a:gd name="connsiteX188" fmla="*/ 885871 w 12207178"/>
              <a:gd name="connsiteY188" fmla="*/ 704938 h 6868642"/>
              <a:gd name="connsiteX189" fmla="*/ 1270437 w 12207178"/>
              <a:gd name="connsiteY189" fmla="*/ 693019 h 6868642"/>
              <a:gd name="connsiteX190" fmla="*/ 10712133 w 12207178"/>
              <a:gd name="connsiteY190" fmla="*/ 0 h 6868642"/>
              <a:gd name="connsiteX191" fmla="*/ 12207178 w 12207178"/>
              <a:gd name="connsiteY191" fmla="*/ 0 h 6868642"/>
              <a:gd name="connsiteX192" fmla="*/ 12207178 w 12207178"/>
              <a:gd name="connsiteY192" fmla="*/ 2449074 h 6868642"/>
              <a:gd name="connsiteX193" fmla="*/ 11893308 w 12207178"/>
              <a:gd name="connsiteY193" fmla="*/ 2784754 h 6868642"/>
              <a:gd name="connsiteX194" fmla="*/ 11114438 w 12207178"/>
              <a:gd name="connsiteY194" fmla="*/ 3560774 h 6868642"/>
              <a:gd name="connsiteX195" fmla="*/ 9629114 w 12207178"/>
              <a:gd name="connsiteY195" fmla="*/ 4810571 h 6868642"/>
              <a:gd name="connsiteX196" fmla="*/ 9612019 w 12207178"/>
              <a:gd name="connsiteY196" fmla="*/ 4822917 h 6868642"/>
              <a:gd name="connsiteX197" fmla="*/ 9114379 w 12207178"/>
              <a:gd name="connsiteY197" fmla="*/ 4210364 h 6868642"/>
              <a:gd name="connsiteX198" fmla="*/ 9291022 w 12207178"/>
              <a:gd name="connsiteY198" fmla="*/ 4045117 h 6868642"/>
              <a:gd name="connsiteX199" fmla="*/ 9653806 w 12207178"/>
              <a:gd name="connsiteY199" fmla="*/ 3463904 h 6868642"/>
              <a:gd name="connsiteX200" fmla="*/ 9895977 w 12207178"/>
              <a:gd name="connsiteY200" fmla="*/ 2703198 h 6868642"/>
              <a:gd name="connsiteX201" fmla="*/ 10039382 w 12207178"/>
              <a:gd name="connsiteY201" fmla="*/ 2041263 h 6868642"/>
              <a:gd name="connsiteX202" fmla="*/ 10242618 w 12207178"/>
              <a:gd name="connsiteY202" fmla="*/ 1102013 h 6868642"/>
              <a:gd name="connsiteX203" fmla="*/ 10498084 w 12207178"/>
              <a:gd name="connsiteY203" fmla="*/ 348904 h 6868642"/>
              <a:gd name="connsiteX204" fmla="*/ 10651105 w 12207178"/>
              <a:gd name="connsiteY204" fmla="*/ 79667 h 6868642"/>
              <a:gd name="connsiteX205" fmla="*/ 9190904 w 12207178"/>
              <a:gd name="connsiteY205" fmla="*/ 0 h 6868642"/>
              <a:gd name="connsiteX206" fmla="*/ 10549871 w 12207178"/>
              <a:gd name="connsiteY206" fmla="*/ 0 h 6868642"/>
              <a:gd name="connsiteX207" fmla="*/ 10523134 w 12207178"/>
              <a:gd name="connsiteY207" fmla="*/ 38119 h 6868642"/>
              <a:gd name="connsiteX208" fmla="*/ 10377475 w 12207178"/>
              <a:gd name="connsiteY208" fmla="*/ 306170 h 6868642"/>
              <a:gd name="connsiteX209" fmla="*/ 10099214 w 12207178"/>
              <a:gd name="connsiteY209" fmla="*/ 1102013 h 6868642"/>
              <a:gd name="connsiteX210" fmla="*/ 9907376 w 12207178"/>
              <a:gd name="connsiteY210" fmla="*/ 1930149 h 6868642"/>
              <a:gd name="connsiteX211" fmla="*/ 9691794 w 12207178"/>
              <a:gd name="connsiteY211" fmla="*/ 2914030 h 6868642"/>
              <a:gd name="connsiteX212" fmla="*/ 9472414 w 12207178"/>
              <a:gd name="connsiteY212" fmla="*/ 3576919 h 6868642"/>
              <a:gd name="connsiteX213" fmla="*/ 9219795 w 12207178"/>
              <a:gd name="connsiteY213" fmla="*/ 3920708 h 6868642"/>
              <a:gd name="connsiteX214" fmla="*/ 9093485 w 12207178"/>
              <a:gd name="connsiteY214" fmla="*/ 3990985 h 6868642"/>
              <a:gd name="connsiteX215" fmla="*/ 8912093 w 12207178"/>
              <a:gd name="connsiteY215" fmla="*/ 3956795 h 6868642"/>
              <a:gd name="connsiteX216" fmla="*/ 8629085 w 12207178"/>
              <a:gd name="connsiteY216" fmla="*/ 3617755 h 6868642"/>
              <a:gd name="connsiteX217" fmla="*/ 7977592 w 12207178"/>
              <a:gd name="connsiteY217" fmla="*/ 2083999 h 6868642"/>
              <a:gd name="connsiteX218" fmla="*/ 7910164 w 12207178"/>
              <a:gd name="connsiteY218" fmla="*/ 1427759 h 6868642"/>
              <a:gd name="connsiteX219" fmla="*/ 8059268 w 12207178"/>
              <a:gd name="connsiteY219" fmla="*/ 810457 h 6868642"/>
              <a:gd name="connsiteX220" fmla="*/ 8087759 w 12207178"/>
              <a:gd name="connsiteY220" fmla="*/ 772469 h 6868642"/>
              <a:gd name="connsiteX221" fmla="*/ 9172309 w 12207178"/>
              <a:gd name="connsiteY221" fmla="*/ 7965 h 686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2207178" h="6868642">
                <a:moveTo>
                  <a:pt x="10307060" y="5844772"/>
                </a:moveTo>
                <a:cubicBezTo>
                  <a:pt x="10319955" y="5842413"/>
                  <a:pt x="10333548" y="5842413"/>
                  <a:pt x="10348030" y="5845737"/>
                </a:cubicBezTo>
                <a:cubicBezTo>
                  <a:pt x="10389816" y="5854283"/>
                  <a:pt x="10433503" y="5868529"/>
                  <a:pt x="10469592" y="5890373"/>
                </a:cubicBezTo>
                <a:cubicBezTo>
                  <a:pt x="10580707" y="5957801"/>
                  <a:pt x="10689922" y="6029978"/>
                  <a:pt x="10799136" y="6102153"/>
                </a:cubicBezTo>
                <a:cubicBezTo>
                  <a:pt x="11013769" y="6244608"/>
                  <a:pt x="11235998" y="6372817"/>
                  <a:pt x="11478169" y="6463987"/>
                </a:cubicBezTo>
                <a:cubicBezTo>
                  <a:pt x="11676656" y="6539014"/>
                  <a:pt x="11880840" y="6590297"/>
                  <a:pt x="12091672" y="6617838"/>
                </a:cubicBezTo>
                <a:lnTo>
                  <a:pt x="12207178" y="6629545"/>
                </a:lnTo>
                <a:lnTo>
                  <a:pt x="12207178" y="6868642"/>
                </a:lnTo>
                <a:lnTo>
                  <a:pt x="10001417" y="6868642"/>
                </a:lnTo>
                <a:lnTo>
                  <a:pt x="9981626" y="6829858"/>
                </a:lnTo>
                <a:cubicBezTo>
                  <a:pt x="9963582" y="6788012"/>
                  <a:pt x="9948209" y="6744622"/>
                  <a:pt x="9935862" y="6699511"/>
                </a:cubicBezTo>
                <a:cubicBezTo>
                  <a:pt x="9853239" y="6401308"/>
                  <a:pt x="9957704" y="6088858"/>
                  <a:pt x="10204627" y="5903669"/>
                </a:cubicBezTo>
                <a:cubicBezTo>
                  <a:pt x="10235967" y="5880163"/>
                  <a:pt x="10268376" y="5851850"/>
                  <a:pt x="10307060" y="5844772"/>
                </a:cubicBezTo>
                <a:close/>
                <a:moveTo>
                  <a:pt x="9638609" y="5093581"/>
                </a:moveTo>
                <a:cubicBezTo>
                  <a:pt x="9830450" y="5272123"/>
                  <a:pt x="10021338" y="5450665"/>
                  <a:pt x="10215076" y="5631107"/>
                </a:cubicBezTo>
                <a:cubicBezTo>
                  <a:pt x="10196081" y="5651052"/>
                  <a:pt x="10178039" y="5669094"/>
                  <a:pt x="10160944" y="5687139"/>
                </a:cubicBezTo>
                <a:cubicBezTo>
                  <a:pt x="10058376" y="5793504"/>
                  <a:pt x="9963406" y="5906518"/>
                  <a:pt x="9892179" y="6036627"/>
                </a:cubicBezTo>
                <a:cubicBezTo>
                  <a:pt x="9763969" y="6269302"/>
                  <a:pt x="9756373" y="6511475"/>
                  <a:pt x="9845645" y="6758395"/>
                </a:cubicBezTo>
                <a:lnTo>
                  <a:pt x="9894136" y="6868642"/>
                </a:lnTo>
                <a:lnTo>
                  <a:pt x="9168541" y="6868642"/>
                </a:lnTo>
                <a:lnTo>
                  <a:pt x="9051105" y="6814145"/>
                </a:lnTo>
                <a:cubicBezTo>
                  <a:pt x="8961121" y="6767951"/>
                  <a:pt x="8872681" y="6718033"/>
                  <a:pt x="8785784" y="6664376"/>
                </a:cubicBezTo>
                <a:cubicBezTo>
                  <a:pt x="8553106" y="6520021"/>
                  <a:pt x="8339426" y="6352875"/>
                  <a:pt x="8142838" y="6162937"/>
                </a:cubicBezTo>
                <a:cubicBezTo>
                  <a:pt x="8123844" y="6143942"/>
                  <a:pt x="8124793" y="6136345"/>
                  <a:pt x="8149485" y="6124000"/>
                </a:cubicBezTo>
                <a:cubicBezTo>
                  <a:pt x="8536963" y="5944508"/>
                  <a:pt x="8876953" y="5692838"/>
                  <a:pt x="9210297" y="5430723"/>
                </a:cubicBezTo>
                <a:cubicBezTo>
                  <a:pt x="9347053" y="5322456"/>
                  <a:pt x="9483811" y="5214191"/>
                  <a:pt x="9619617" y="5105927"/>
                </a:cubicBezTo>
                <a:cubicBezTo>
                  <a:pt x="9625314" y="5102127"/>
                  <a:pt x="9631013" y="5098328"/>
                  <a:pt x="9638609" y="5093581"/>
                </a:cubicBezTo>
                <a:close/>
                <a:moveTo>
                  <a:pt x="12207178" y="5007114"/>
                </a:moveTo>
                <a:lnTo>
                  <a:pt x="12207178" y="6525695"/>
                </a:lnTo>
                <a:lnTo>
                  <a:pt x="12093248" y="6506903"/>
                </a:lnTo>
                <a:cubicBezTo>
                  <a:pt x="11717259" y="6433183"/>
                  <a:pt x="11361835" y="6293756"/>
                  <a:pt x="11021369" y="6107853"/>
                </a:cubicBezTo>
                <a:cubicBezTo>
                  <a:pt x="10883664" y="6032826"/>
                  <a:pt x="10752605" y="5947353"/>
                  <a:pt x="10643390" y="5832442"/>
                </a:cubicBezTo>
                <a:cubicBezTo>
                  <a:pt x="10613000" y="5800151"/>
                  <a:pt x="10586408" y="5764064"/>
                  <a:pt x="10564566" y="5725125"/>
                </a:cubicBezTo>
                <a:cubicBezTo>
                  <a:pt x="10554120" y="5707082"/>
                  <a:pt x="10551270" y="5678591"/>
                  <a:pt x="10556018" y="5657697"/>
                </a:cubicBezTo>
                <a:cubicBezTo>
                  <a:pt x="10575962" y="5557028"/>
                  <a:pt x="10645290" y="5493400"/>
                  <a:pt x="10726014" y="5439267"/>
                </a:cubicBezTo>
                <a:cubicBezTo>
                  <a:pt x="10839977" y="5362341"/>
                  <a:pt x="10968187" y="5315807"/>
                  <a:pt x="11098294" y="5273071"/>
                </a:cubicBezTo>
                <a:cubicBezTo>
                  <a:pt x="11319574" y="5200894"/>
                  <a:pt x="11545600" y="5150561"/>
                  <a:pt x="11772578" y="5101176"/>
                </a:cubicBezTo>
                <a:close/>
                <a:moveTo>
                  <a:pt x="7012700" y="3915006"/>
                </a:moveTo>
                <a:cubicBezTo>
                  <a:pt x="7038345" y="3954895"/>
                  <a:pt x="7060187" y="3987183"/>
                  <a:pt x="7082028" y="4020424"/>
                </a:cubicBezTo>
                <a:cubicBezTo>
                  <a:pt x="7194093" y="4184721"/>
                  <a:pt x="7326101" y="4330025"/>
                  <a:pt x="7496097" y="4436390"/>
                </a:cubicBezTo>
                <a:cubicBezTo>
                  <a:pt x="7631904" y="4521863"/>
                  <a:pt x="7780055" y="4572196"/>
                  <a:pt x="7940555" y="4589291"/>
                </a:cubicBezTo>
                <a:cubicBezTo>
                  <a:pt x="8197921" y="4615882"/>
                  <a:pt x="8441995" y="4559850"/>
                  <a:pt x="8679419" y="4466781"/>
                </a:cubicBezTo>
                <a:cubicBezTo>
                  <a:pt x="8777238" y="4428791"/>
                  <a:pt x="8872207" y="4380358"/>
                  <a:pt x="8969076" y="4337622"/>
                </a:cubicBezTo>
                <a:cubicBezTo>
                  <a:pt x="8977622" y="4333822"/>
                  <a:pt x="8986171" y="4329075"/>
                  <a:pt x="8997567" y="4323376"/>
                </a:cubicBezTo>
                <a:cubicBezTo>
                  <a:pt x="9163763" y="4532309"/>
                  <a:pt x="9329960" y="4740292"/>
                  <a:pt x="9495207" y="4948276"/>
                </a:cubicBezTo>
                <a:cubicBezTo>
                  <a:pt x="9384093" y="5087881"/>
                  <a:pt x="8278645" y="5900822"/>
                  <a:pt x="8015579" y="6035678"/>
                </a:cubicBezTo>
                <a:cubicBezTo>
                  <a:pt x="7460007" y="5435470"/>
                  <a:pt x="7124765" y="4732696"/>
                  <a:pt x="7012700" y="3915006"/>
                </a:cubicBezTo>
                <a:close/>
                <a:moveTo>
                  <a:pt x="2637137" y="3393765"/>
                </a:moveTo>
                <a:cubicBezTo>
                  <a:pt x="2677101" y="3389297"/>
                  <a:pt x="2714942" y="3402258"/>
                  <a:pt x="2748313" y="3432649"/>
                </a:cubicBezTo>
                <a:cubicBezTo>
                  <a:pt x="2841277" y="3515283"/>
                  <a:pt x="2916759" y="3613013"/>
                  <a:pt x="2985090" y="3716305"/>
                </a:cubicBezTo>
                <a:cubicBezTo>
                  <a:pt x="3244911" y="4110404"/>
                  <a:pt x="3426866" y="4538672"/>
                  <a:pt x="3530158" y="4999514"/>
                </a:cubicBezTo>
                <a:cubicBezTo>
                  <a:pt x="3570680" y="5179879"/>
                  <a:pt x="3592927" y="5363421"/>
                  <a:pt x="3586572" y="5548553"/>
                </a:cubicBezTo>
                <a:cubicBezTo>
                  <a:pt x="3580214" y="5728916"/>
                  <a:pt x="3549227" y="5903719"/>
                  <a:pt x="3461825" y="6065015"/>
                </a:cubicBezTo>
                <a:cubicBezTo>
                  <a:pt x="3455469" y="6076139"/>
                  <a:pt x="3447524" y="6087263"/>
                  <a:pt x="3437988" y="6096797"/>
                </a:cubicBezTo>
                <a:cubicBezTo>
                  <a:pt x="3173401" y="6362973"/>
                  <a:pt x="2870674" y="6576710"/>
                  <a:pt x="2530605" y="6736415"/>
                </a:cubicBezTo>
                <a:cubicBezTo>
                  <a:pt x="2463465" y="6767999"/>
                  <a:pt x="2395530" y="6797100"/>
                  <a:pt x="2326813" y="6823717"/>
                </a:cubicBezTo>
                <a:lnTo>
                  <a:pt x="2197454" y="6868642"/>
                </a:lnTo>
                <a:lnTo>
                  <a:pt x="1281477" y="6868642"/>
                </a:lnTo>
                <a:lnTo>
                  <a:pt x="1327334" y="6815424"/>
                </a:lnTo>
                <a:cubicBezTo>
                  <a:pt x="1405510" y="6714415"/>
                  <a:pt x="1467485" y="6603128"/>
                  <a:pt x="1522310" y="6486924"/>
                </a:cubicBezTo>
                <a:cubicBezTo>
                  <a:pt x="1623218" y="6273189"/>
                  <a:pt x="1697113" y="6049124"/>
                  <a:pt x="1755116" y="5821087"/>
                </a:cubicBezTo>
                <a:cubicBezTo>
                  <a:pt x="1813118" y="5591458"/>
                  <a:pt x="1863971" y="5359448"/>
                  <a:pt x="1915616" y="5128232"/>
                </a:cubicBezTo>
                <a:cubicBezTo>
                  <a:pt x="1976797" y="4854111"/>
                  <a:pt x="2033211" y="4578399"/>
                  <a:pt x="2095981" y="4305072"/>
                </a:cubicBezTo>
                <a:cubicBezTo>
                  <a:pt x="2139682" y="4115172"/>
                  <a:pt x="2196095" y="3927657"/>
                  <a:pt x="2279524" y="3750470"/>
                </a:cubicBezTo>
                <a:cubicBezTo>
                  <a:pt x="2331171" y="3640823"/>
                  <a:pt x="2392350" y="3537531"/>
                  <a:pt x="2490876" y="3462841"/>
                </a:cubicBezTo>
                <a:cubicBezTo>
                  <a:pt x="2522658" y="3439004"/>
                  <a:pt x="2559208" y="3418346"/>
                  <a:pt x="2596553" y="3404045"/>
                </a:cubicBezTo>
                <a:cubicBezTo>
                  <a:pt x="2610259" y="3398681"/>
                  <a:pt x="2623816" y="3395254"/>
                  <a:pt x="2637137" y="3393765"/>
                </a:cubicBezTo>
                <a:close/>
                <a:moveTo>
                  <a:pt x="3310859" y="3009249"/>
                </a:moveTo>
                <a:cubicBezTo>
                  <a:pt x="3376211" y="3006170"/>
                  <a:pt x="3441961" y="3009944"/>
                  <a:pt x="3507910" y="3018683"/>
                </a:cubicBezTo>
                <a:cubicBezTo>
                  <a:pt x="3703371" y="3044110"/>
                  <a:pt x="3880556" y="3114030"/>
                  <a:pt x="4038674" y="3231625"/>
                </a:cubicBezTo>
                <a:cubicBezTo>
                  <a:pt x="4171366" y="3329355"/>
                  <a:pt x="4273069" y="3453308"/>
                  <a:pt x="4343786" y="3601890"/>
                </a:cubicBezTo>
                <a:cubicBezTo>
                  <a:pt x="4353319" y="3620957"/>
                  <a:pt x="4354909" y="3644794"/>
                  <a:pt x="4356498" y="3667042"/>
                </a:cubicBezTo>
                <a:cubicBezTo>
                  <a:pt x="4366032" y="3812446"/>
                  <a:pt x="4365238" y="3958644"/>
                  <a:pt x="4354909" y="4104049"/>
                </a:cubicBezTo>
                <a:cubicBezTo>
                  <a:pt x="4339812" y="4309044"/>
                  <a:pt x="4305645" y="4510862"/>
                  <a:pt x="4252409" y="4709502"/>
                </a:cubicBezTo>
                <a:cubicBezTo>
                  <a:pt x="4181695" y="4970115"/>
                  <a:pt x="4078403" y="5218017"/>
                  <a:pt x="3944121" y="5451617"/>
                </a:cubicBezTo>
                <a:cubicBezTo>
                  <a:pt x="3845597" y="5619270"/>
                  <a:pt x="3734358" y="5777386"/>
                  <a:pt x="3608023" y="5926762"/>
                </a:cubicBezTo>
                <a:cubicBezTo>
                  <a:pt x="3624708" y="5854457"/>
                  <a:pt x="3644573" y="5784538"/>
                  <a:pt x="3656492" y="5713028"/>
                </a:cubicBezTo>
                <a:cubicBezTo>
                  <a:pt x="3669998" y="5631188"/>
                  <a:pt x="3681916" y="5547759"/>
                  <a:pt x="3685890" y="5464331"/>
                </a:cubicBezTo>
                <a:cubicBezTo>
                  <a:pt x="3689863" y="5373751"/>
                  <a:pt x="3688274" y="5282378"/>
                  <a:pt x="3682713" y="5191799"/>
                </a:cubicBezTo>
                <a:cubicBezTo>
                  <a:pt x="3670794" y="5016199"/>
                  <a:pt x="3631860" y="4845370"/>
                  <a:pt x="3579419" y="4677720"/>
                </a:cubicBezTo>
                <a:cubicBezTo>
                  <a:pt x="3482484" y="4371020"/>
                  <a:pt x="3336284" y="4088157"/>
                  <a:pt x="3167839" y="3815625"/>
                </a:cubicBezTo>
                <a:cubicBezTo>
                  <a:pt x="3077257" y="3669426"/>
                  <a:pt x="2984294" y="3524023"/>
                  <a:pt x="2894510" y="3377029"/>
                </a:cubicBezTo>
                <a:cubicBezTo>
                  <a:pt x="2873852" y="3342863"/>
                  <a:pt x="2859549" y="3303930"/>
                  <a:pt x="2844452" y="3266587"/>
                </a:cubicBezTo>
                <a:cubicBezTo>
                  <a:pt x="2835712" y="3244339"/>
                  <a:pt x="2841275" y="3224473"/>
                  <a:pt x="2856370" y="3204610"/>
                </a:cubicBezTo>
                <a:cubicBezTo>
                  <a:pt x="2923115" y="3118005"/>
                  <a:pt x="3014488" y="3070332"/>
                  <a:pt x="3116191" y="3040931"/>
                </a:cubicBezTo>
                <a:cubicBezTo>
                  <a:pt x="3180551" y="3022260"/>
                  <a:pt x="3245506" y="3012328"/>
                  <a:pt x="3310859" y="3009249"/>
                </a:cubicBezTo>
                <a:close/>
                <a:moveTo>
                  <a:pt x="2162724" y="2708013"/>
                </a:moveTo>
                <a:cubicBezTo>
                  <a:pt x="2301772" y="2879636"/>
                  <a:pt x="2441614" y="3051261"/>
                  <a:pt x="2579072" y="3220502"/>
                </a:cubicBezTo>
                <a:cubicBezTo>
                  <a:pt x="2529016" y="3267380"/>
                  <a:pt x="2477369" y="3310287"/>
                  <a:pt x="2431285" y="3358754"/>
                </a:cubicBezTo>
                <a:cubicBezTo>
                  <a:pt x="2297005" y="3500187"/>
                  <a:pt x="2204040" y="3667043"/>
                  <a:pt x="2127764" y="3845023"/>
                </a:cubicBezTo>
                <a:cubicBezTo>
                  <a:pt x="2039569" y="4050814"/>
                  <a:pt x="1976003" y="4264549"/>
                  <a:pt x="1925153" y="4481464"/>
                </a:cubicBezTo>
                <a:cubicBezTo>
                  <a:pt x="1881451" y="4665006"/>
                  <a:pt x="1844901" y="4850932"/>
                  <a:pt x="1805174" y="5035269"/>
                </a:cubicBezTo>
                <a:cubicBezTo>
                  <a:pt x="1748761" y="5297474"/>
                  <a:pt x="1695524" y="5560471"/>
                  <a:pt x="1635137" y="5821087"/>
                </a:cubicBezTo>
                <a:cubicBezTo>
                  <a:pt x="1585082" y="6038000"/>
                  <a:pt x="1516748" y="6249353"/>
                  <a:pt x="1421403" y="6451171"/>
                </a:cubicBezTo>
                <a:cubicBezTo>
                  <a:pt x="1365385" y="6569162"/>
                  <a:pt x="1299089" y="6680450"/>
                  <a:pt x="1214805" y="6779000"/>
                </a:cubicBezTo>
                <a:lnTo>
                  <a:pt x="1128509" y="6868642"/>
                </a:lnTo>
                <a:lnTo>
                  <a:pt x="111983" y="6868642"/>
                </a:lnTo>
                <a:lnTo>
                  <a:pt x="0" y="6825158"/>
                </a:lnTo>
                <a:lnTo>
                  <a:pt x="0" y="4690727"/>
                </a:lnTo>
                <a:lnTo>
                  <a:pt x="254097" y="4413231"/>
                </a:lnTo>
                <a:cubicBezTo>
                  <a:pt x="465946" y="4191649"/>
                  <a:pt x="682860" y="3974933"/>
                  <a:pt x="905734" y="3763978"/>
                </a:cubicBezTo>
                <a:cubicBezTo>
                  <a:pt x="1299835" y="3391332"/>
                  <a:pt x="1710621" y="3038550"/>
                  <a:pt x="2148422" y="2718342"/>
                </a:cubicBezTo>
                <a:cubicBezTo>
                  <a:pt x="2152395" y="2715163"/>
                  <a:pt x="2156369" y="2712782"/>
                  <a:pt x="2162724" y="2708013"/>
                </a:cubicBezTo>
                <a:close/>
                <a:moveTo>
                  <a:pt x="12207178" y="2689385"/>
                </a:moveTo>
                <a:lnTo>
                  <a:pt x="12207178" y="4826182"/>
                </a:lnTo>
                <a:lnTo>
                  <a:pt x="11990175" y="4871826"/>
                </a:lnTo>
                <a:cubicBezTo>
                  <a:pt x="11814838" y="4909102"/>
                  <a:pt x="11639619" y="4947327"/>
                  <a:pt x="11464875" y="4988163"/>
                </a:cubicBezTo>
                <a:cubicBezTo>
                  <a:pt x="11194211" y="5050842"/>
                  <a:pt x="10931146" y="5142014"/>
                  <a:pt x="10684225" y="5272121"/>
                </a:cubicBezTo>
                <a:cubicBezTo>
                  <a:pt x="10560765" y="5336701"/>
                  <a:pt x="10445851" y="5413626"/>
                  <a:pt x="10341384" y="5505747"/>
                </a:cubicBezTo>
                <a:cubicBezTo>
                  <a:pt x="10337586" y="5508595"/>
                  <a:pt x="10333787" y="5511444"/>
                  <a:pt x="10330938" y="5514294"/>
                </a:cubicBezTo>
                <a:cubicBezTo>
                  <a:pt x="10151446" y="5333852"/>
                  <a:pt x="9973853" y="5155309"/>
                  <a:pt x="9792461" y="4972968"/>
                </a:cubicBezTo>
                <a:cubicBezTo>
                  <a:pt x="10508531" y="4372285"/>
                  <a:pt x="11192074" y="3739551"/>
                  <a:pt x="11842378" y="3072984"/>
                </a:cubicBezTo>
                <a:close/>
                <a:moveTo>
                  <a:pt x="1561246" y="2129577"/>
                </a:moveTo>
                <a:cubicBezTo>
                  <a:pt x="1711417" y="2280542"/>
                  <a:pt x="1859999" y="2429919"/>
                  <a:pt x="2011759" y="2582473"/>
                </a:cubicBezTo>
                <a:cubicBezTo>
                  <a:pt x="1412663" y="3085031"/>
                  <a:pt x="840781" y="3614405"/>
                  <a:pt x="296708" y="4172085"/>
                </a:cubicBezTo>
                <a:lnTo>
                  <a:pt x="0" y="4484083"/>
                </a:lnTo>
                <a:lnTo>
                  <a:pt x="0" y="2703494"/>
                </a:lnTo>
                <a:lnTo>
                  <a:pt x="173054" y="2667094"/>
                </a:lnTo>
                <a:cubicBezTo>
                  <a:pt x="319749" y="2635908"/>
                  <a:pt x="466345" y="2603927"/>
                  <a:pt x="612544" y="2569760"/>
                </a:cubicBezTo>
                <a:cubicBezTo>
                  <a:pt x="838993" y="2517321"/>
                  <a:pt x="1059085" y="2441042"/>
                  <a:pt x="1265670" y="2332189"/>
                </a:cubicBezTo>
                <a:cubicBezTo>
                  <a:pt x="1368962" y="2278159"/>
                  <a:pt x="1465104" y="2213799"/>
                  <a:pt x="1552506" y="2136726"/>
                </a:cubicBezTo>
                <a:cubicBezTo>
                  <a:pt x="1555683" y="2134345"/>
                  <a:pt x="1558862" y="2131961"/>
                  <a:pt x="1561246" y="2129577"/>
                </a:cubicBezTo>
                <a:close/>
                <a:moveTo>
                  <a:pt x="3498376" y="1693364"/>
                </a:moveTo>
                <a:cubicBezTo>
                  <a:pt x="3963192" y="2195524"/>
                  <a:pt x="4243672" y="2783497"/>
                  <a:pt x="4337429" y="3467612"/>
                </a:cubicBezTo>
                <a:cubicBezTo>
                  <a:pt x="4315975" y="3434240"/>
                  <a:pt x="4297700" y="3407225"/>
                  <a:pt x="4279426" y="3379416"/>
                </a:cubicBezTo>
                <a:cubicBezTo>
                  <a:pt x="4185668" y="3241956"/>
                  <a:pt x="4075224" y="3120389"/>
                  <a:pt x="3932998" y="3031399"/>
                </a:cubicBezTo>
                <a:cubicBezTo>
                  <a:pt x="3819376" y="2959888"/>
                  <a:pt x="3695426" y="2917778"/>
                  <a:pt x="3561145" y="2903475"/>
                </a:cubicBezTo>
                <a:cubicBezTo>
                  <a:pt x="3345820" y="2881228"/>
                  <a:pt x="3141618" y="2928106"/>
                  <a:pt x="2942979" y="3005972"/>
                </a:cubicBezTo>
                <a:cubicBezTo>
                  <a:pt x="2861139" y="3037757"/>
                  <a:pt x="2781684" y="3078278"/>
                  <a:pt x="2700639" y="3114033"/>
                </a:cubicBezTo>
                <a:cubicBezTo>
                  <a:pt x="2693488" y="3117212"/>
                  <a:pt x="2686336" y="3121184"/>
                  <a:pt x="2676802" y="3125952"/>
                </a:cubicBezTo>
                <a:cubicBezTo>
                  <a:pt x="2537754" y="2951148"/>
                  <a:pt x="2398707" y="2777141"/>
                  <a:pt x="2260454" y="2603132"/>
                </a:cubicBezTo>
                <a:cubicBezTo>
                  <a:pt x="2353417" y="2486332"/>
                  <a:pt x="3278283" y="1806191"/>
                  <a:pt x="3498376" y="1693364"/>
                </a:cubicBezTo>
                <a:close/>
                <a:moveTo>
                  <a:pt x="0" y="1284796"/>
                </a:moveTo>
                <a:lnTo>
                  <a:pt x="86818" y="1299116"/>
                </a:lnTo>
                <a:cubicBezTo>
                  <a:pt x="401388" y="1360794"/>
                  <a:pt x="698751" y="1477445"/>
                  <a:pt x="983600" y="1632980"/>
                </a:cubicBezTo>
                <a:cubicBezTo>
                  <a:pt x="1098810" y="1695750"/>
                  <a:pt x="1208460" y="1767261"/>
                  <a:pt x="1299834" y="1863401"/>
                </a:cubicBezTo>
                <a:cubicBezTo>
                  <a:pt x="1325260" y="1890416"/>
                  <a:pt x="1347507" y="1920609"/>
                  <a:pt x="1365781" y="1953187"/>
                </a:cubicBezTo>
                <a:cubicBezTo>
                  <a:pt x="1374521" y="1968282"/>
                  <a:pt x="1376905" y="1992119"/>
                  <a:pt x="1372933" y="2009600"/>
                </a:cubicBezTo>
                <a:cubicBezTo>
                  <a:pt x="1356247" y="2093824"/>
                  <a:pt x="1298244" y="2147057"/>
                  <a:pt x="1230707" y="2192347"/>
                </a:cubicBezTo>
                <a:cubicBezTo>
                  <a:pt x="1135360" y="2256706"/>
                  <a:pt x="1028095" y="2295639"/>
                  <a:pt x="919242" y="2331394"/>
                </a:cubicBezTo>
                <a:cubicBezTo>
                  <a:pt x="734108" y="2391780"/>
                  <a:pt x="545005" y="2433892"/>
                  <a:pt x="355105" y="2475210"/>
                </a:cubicBezTo>
                <a:lnTo>
                  <a:pt x="0" y="2552066"/>
                </a:lnTo>
                <a:close/>
                <a:moveTo>
                  <a:pt x="7884523" y="975703"/>
                </a:moveTo>
                <a:cubicBezTo>
                  <a:pt x="7864581" y="1062126"/>
                  <a:pt x="7840837" y="1145697"/>
                  <a:pt x="7826592" y="1231170"/>
                </a:cubicBezTo>
                <a:cubicBezTo>
                  <a:pt x="7810449" y="1328989"/>
                  <a:pt x="7796203" y="1428707"/>
                  <a:pt x="7791454" y="1528425"/>
                </a:cubicBezTo>
                <a:cubicBezTo>
                  <a:pt x="7786705" y="1636690"/>
                  <a:pt x="7788604" y="1745905"/>
                  <a:pt x="7795251" y="1854170"/>
                </a:cubicBezTo>
                <a:cubicBezTo>
                  <a:pt x="7809497" y="2064055"/>
                  <a:pt x="7856032" y="2268239"/>
                  <a:pt x="7918714" y="2468621"/>
                </a:cubicBezTo>
                <a:cubicBezTo>
                  <a:pt x="8034575" y="2835205"/>
                  <a:pt x="8209320" y="3173298"/>
                  <a:pt x="8410655" y="3499041"/>
                </a:cubicBezTo>
                <a:cubicBezTo>
                  <a:pt x="8518922" y="3673786"/>
                  <a:pt x="8630037" y="3847579"/>
                  <a:pt x="8737352" y="4023274"/>
                </a:cubicBezTo>
                <a:cubicBezTo>
                  <a:pt x="8762043" y="4064111"/>
                  <a:pt x="8779139" y="4110645"/>
                  <a:pt x="8797183" y="4155281"/>
                </a:cubicBezTo>
                <a:cubicBezTo>
                  <a:pt x="8807630" y="4181872"/>
                  <a:pt x="8800981" y="4205616"/>
                  <a:pt x="8782938" y="4229358"/>
                </a:cubicBezTo>
                <a:cubicBezTo>
                  <a:pt x="8703162" y="4332873"/>
                  <a:pt x="8593947" y="4389855"/>
                  <a:pt x="8472386" y="4424995"/>
                </a:cubicBezTo>
                <a:cubicBezTo>
                  <a:pt x="8318535" y="4469631"/>
                  <a:pt x="8161835" y="4472479"/>
                  <a:pt x="8004184" y="4451586"/>
                </a:cubicBezTo>
                <a:cubicBezTo>
                  <a:pt x="7770559" y="4421196"/>
                  <a:pt x="7558780" y="4337623"/>
                  <a:pt x="7369788" y="4197068"/>
                </a:cubicBezTo>
                <a:cubicBezTo>
                  <a:pt x="7211188" y="4080256"/>
                  <a:pt x="7089628" y="3932102"/>
                  <a:pt x="7005104" y="3754510"/>
                </a:cubicBezTo>
                <a:cubicBezTo>
                  <a:pt x="6993709" y="3731718"/>
                  <a:pt x="6991808" y="3703227"/>
                  <a:pt x="6989909" y="3676637"/>
                </a:cubicBezTo>
                <a:cubicBezTo>
                  <a:pt x="6978513" y="3502840"/>
                  <a:pt x="6979464" y="3328099"/>
                  <a:pt x="6991808" y="3154302"/>
                </a:cubicBezTo>
                <a:cubicBezTo>
                  <a:pt x="7009853" y="2909283"/>
                  <a:pt x="7050691" y="2668058"/>
                  <a:pt x="7114321" y="2430636"/>
                </a:cubicBezTo>
                <a:cubicBezTo>
                  <a:pt x="7198842" y="2119136"/>
                  <a:pt x="7322303" y="1822831"/>
                  <a:pt x="7482802" y="1543621"/>
                </a:cubicBezTo>
                <a:cubicBezTo>
                  <a:pt x="7600564" y="1343234"/>
                  <a:pt x="7733522" y="1154246"/>
                  <a:pt x="7884523" y="975703"/>
                </a:cubicBezTo>
                <a:close/>
                <a:moveTo>
                  <a:pt x="1786899" y="749429"/>
                </a:moveTo>
                <a:cubicBezTo>
                  <a:pt x="1834572" y="759759"/>
                  <a:pt x="1877478" y="767703"/>
                  <a:pt x="1919591" y="778035"/>
                </a:cubicBezTo>
                <a:cubicBezTo>
                  <a:pt x="2251715" y="858284"/>
                  <a:pt x="2563181" y="987798"/>
                  <a:pt x="2853989" y="1167367"/>
                </a:cubicBezTo>
                <a:cubicBezTo>
                  <a:pt x="3048658" y="1288140"/>
                  <a:pt x="3227432" y="1427982"/>
                  <a:pt x="3391906" y="1586893"/>
                </a:cubicBezTo>
                <a:cubicBezTo>
                  <a:pt x="3407797" y="1602784"/>
                  <a:pt x="3407003" y="1609140"/>
                  <a:pt x="3386345" y="1619469"/>
                </a:cubicBezTo>
                <a:cubicBezTo>
                  <a:pt x="3062163" y="1769640"/>
                  <a:pt x="2777713" y="1980198"/>
                  <a:pt x="2498823" y="2199494"/>
                </a:cubicBezTo>
                <a:cubicBezTo>
                  <a:pt x="2384407" y="2290076"/>
                  <a:pt x="2269989" y="2380655"/>
                  <a:pt x="2156368" y="2471234"/>
                </a:cubicBezTo>
                <a:cubicBezTo>
                  <a:pt x="2151601" y="2474413"/>
                  <a:pt x="2146833" y="2477591"/>
                  <a:pt x="2140478" y="2481562"/>
                </a:cubicBezTo>
                <a:cubicBezTo>
                  <a:pt x="1979975" y="2332187"/>
                  <a:pt x="1820270" y="2182810"/>
                  <a:pt x="1658180" y="2031845"/>
                </a:cubicBezTo>
                <a:cubicBezTo>
                  <a:pt x="1674072" y="2015158"/>
                  <a:pt x="1689167" y="2000063"/>
                  <a:pt x="1703470" y="1984966"/>
                </a:cubicBezTo>
                <a:cubicBezTo>
                  <a:pt x="1789283" y="1895976"/>
                  <a:pt x="1868738" y="1801424"/>
                  <a:pt x="1928330" y="1692569"/>
                </a:cubicBezTo>
                <a:cubicBezTo>
                  <a:pt x="2035596" y="1497902"/>
                  <a:pt x="2041952" y="1295290"/>
                  <a:pt x="1967262" y="1088706"/>
                </a:cubicBezTo>
                <a:cubicBezTo>
                  <a:pt x="1929920" y="984619"/>
                  <a:pt x="1877478" y="887683"/>
                  <a:pt x="1817091" y="795514"/>
                </a:cubicBezTo>
                <a:cubicBezTo>
                  <a:pt x="1808351" y="782007"/>
                  <a:pt x="1799612" y="767703"/>
                  <a:pt x="1786899" y="749429"/>
                </a:cubicBezTo>
                <a:close/>
                <a:moveTo>
                  <a:pt x="1270437" y="693019"/>
                </a:moveTo>
                <a:cubicBezTo>
                  <a:pt x="1389621" y="695402"/>
                  <a:pt x="1508011" y="710499"/>
                  <a:pt x="1626400" y="722416"/>
                </a:cubicBezTo>
                <a:cubicBezTo>
                  <a:pt x="1639908" y="724006"/>
                  <a:pt x="1655798" y="733540"/>
                  <a:pt x="1665332" y="744663"/>
                </a:cubicBezTo>
                <a:cubicBezTo>
                  <a:pt x="1768627" y="859080"/>
                  <a:pt x="1850464" y="987003"/>
                  <a:pt x="1891782" y="1137971"/>
                </a:cubicBezTo>
                <a:cubicBezTo>
                  <a:pt x="1960909" y="1387461"/>
                  <a:pt x="1873508" y="1648870"/>
                  <a:pt x="1666922" y="1803808"/>
                </a:cubicBezTo>
                <a:cubicBezTo>
                  <a:pt x="1631961" y="1830029"/>
                  <a:pt x="1595411" y="1863400"/>
                  <a:pt x="1546945" y="1852277"/>
                </a:cubicBezTo>
                <a:cubicBezTo>
                  <a:pt x="1511984" y="1845125"/>
                  <a:pt x="1475434" y="1833208"/>
                  <a:pt x="1445240" y="1814932"/>
                </a:cubicBezTo>
                <a:cubicBezTo>
                  <a:pt x="1352277" y="1758519"/>
                  <a:pt x="1260903" y="1698132"/>
                  <a:pt x="1169529" y="1637747"/>
                </a:cubicBezTo>
                <a:cubicBezTo>
                  <a:pt x="989958" y="1518563"/>
                  <a:pt x="804032" y="1411298"/>
                  <a:pt x="601421" y="1335021"/>
                </a:cubicBezTo>
                <a:cubicBezTo>
                  <a:pt x="435358" y="1272251"/>
                  <a:pt x="264529" y="1229345"/>
                  <a:pt x="88136" y="1206303"/>
                </a:cubicBezTo>
                <a:lnTo>
                  <a:pt x="0" y="1199738"/>
                </a:lnTo>
                <a:lnTo>
                  <a:pt x="0" y="916790"/>
                </a:lnTo>
                <a:lnTo>
                  <a:pt x="54070" y="894141"/>
                </a:lnTo>
                <a:cubicBezTo>
                  <a:pt x="190436" y="842594"/>
                  <a:pt x="330477" y="800681"/>
                  <a:pt x="474292" y="768501"/>
                </a:cubicBezTo>
                <a:cubicBezTo>
                  <a:pt x="610161" y="737513"/>
                  <a:pt x="746824" y="712883"/>
                  <a:pt x="885871" y="704938"/>
                </a:cubicBezTo>
                <a:cubicBezTo>
                  <a:pt x="1013795" y="697784"/>
                  <a:pt x="1142514" y="689841"/>
                  <a:pt x="1270437" y="693019"/>
                </a:cubicBezTo>
                <a:close/>
                <a:moveTo>
                  <a:pt x="10712133" y="0"/>
                </a:moveTo>
                <a:lnTo>
                  <a:pt x="12207178" y="0"/>
                </a:lnTo>
                <a:lnTo>
                  <a:pt x="12207178" y="2449074"/>
                </a:lnTo>
                <a:lnTo>
                  <a:pt x="11893308" y="2784754"/>
                </a:lnTo>
                <a:cubicBezTo>
                  <a:pt x="11640095" y="3049600"/>
                  <a:pt x="11380828" y="3308630"/>
                  <a:pt x="11114438" y="3560774"/>
                </a:cubicBezTo>
                <a:cubicBezTo>
                  <a:pt x="10643389" y="4006180"/>
                  <a:pt x="10152396" y="4427843"/>
                  <a:pt x="9629114" y="4810571"/>
                </a:cubicBezTo>
                <a:cubicBezTo>
                  <a:pt x="9624365" y="4814370"/>
                  <a:pt x="9619616" y="4817218"/>
                  <a:pt x="9612019" y="4822917"/>
                </a:cubicBezTo>
                <a:cubicBezTo>
                  <a:pt x="9445822" y="4617783"/>
                  <a:pt x="9278676" y="4412650"/>
                  <a:pt x="9114379" y="4210364"/>
                </a:cubicBezTo>
                <a:cubicBezTo>
                  <a:pt x="9174208" y="4154332"/>
                  <a:pt x="9235940" y="4103049"/>
                  <a:pt x="9291022" y="4045117"/>
                </a:cubicBezTo>
                <a:cubicBezTo>
                  <a:pt x="9451519" y="3876071"/>
                  <a:pt x="9562636" y="3676634"/>
                  <a:pt x="9653806" y="3463904"/>
                </a:cubicBezTo>
                <a:cubicBezTo>
                  <a:pt x="9759221" y="3217932"/>
                  <a:pt x="9835198" y="2962467"/>
                  <a:pt x="9895977" y="2703198"/>
                </a:cubicBezTo>
                <a:cubicBezTo>
                  <a:pt x="9948212" y="2483820"/>
                  <a:pt x="9991898" y="2261591"/>
                  <a:pt x="10039382" y="2041263"/>
                </a:cubicBezTo>
                <a:cubicBezTo>
                  <a:pt x="10106810" y="1727862"/>
                  <a:pt x="10170440" y="1413514"/>
                  <a:pt x="10242618" y="1102013"/>
                </a:cubicBezTo>
                <a:cubicBezTo>
                  <a:pt x="10302447" y="842746"/>
                  <a:pt x="10384123" y="590127"/>
                  <a:pt x="10498084" y="348904"/>
                </a:cubicBezTo>
                <a:cubicBezTo>
                  <a:pt x="10542721" y="254886"/>
                  <a:pt x="10592817" y="164427"/>
                  <a:pt x="10651105" y="79667"/>
                </a:cubicBezTo>
                <a:close/>
                <a:moveTo>
                  <a:pt x="9190904" y="0"/>
                </a:moveTo>
                <a:lnTo>
                  <a:pt x="10549871" y="0"/>
                </a:lnTo>
                <a:lnTo>
                  <a:pt x="10523134" y="38119"/>
                </a:lnTo>
                <a:cubicBezTo>
                  <a:pt x="10468646" y="123591"/>
                  <a:pt x="10421161" y="213575"/>
                  <a:pt x="10377475" y="306170"/>
                </a:cubicBezTo>
                <a:cubicBezTo>
                  <a:pt x="10256864" y="561637"/>
                  <a:pt x="10168542" y="829452"/>
                  <a:pt x="10099214" y="1102013"/>
                </a:cubicBezTo>
                <a:cubicBezTo>
                  <a:pt x="10029886" y="1376477"/>
                  <a:pt x="9969105" y="1653788"/>
                  <a:pt x="9907376" y="1930149"/>
                </a:cubicBezTo>
                <a:cubicBezTo>
                  <a:pt x="9834249" y="2257792"/>
                  <a:pt x="9766821" y="2587338"/>
                  <a:pt x="9691794" y="2914030"/>
                </a:cubicBezTo>
                <a:cubicBezTo>
                  <a:pt x="9639561" y="3141008"/>
                  <a:pt x="9572133" y="3365138"/>
                  <a:pt x="9472414" y="3576919"/>
                </a:cubicBezTo>
                <a:cubicBezTo>
                  <a:pt x="9410683" y="3707975"/>
                  <a:pt x="9337558" y="3831435"/>
                  <a:pt x="9219795" y="3920708"/>
                </a:cubicBezTo>
                <a:cubicBezTo>
                  <a:pt x="9181808" y="3949199"/>
                  <a:pt x="9138121" y="3973890"/>
                  <a:pt x="9093485" y="3990985"/>
                </a:cubicBezTo>
                <a:cubicBezTo>
                  <a:pt x="9027957" y="4016627"/>
                  <a:pt x="8965276" y="4005231"/>
                  <a:pt x="8912093" y="3956795"/>
                </a:cubicBezTo>
                <a:cubicBezTo>
                  <a:pt x="8800979" y="3858027"/>
                  <a:pt x="8710759" y="3741216"/>
                  <a:pt x="8629085" y="3617755"/>
                </a:cubicBezTo>
                <a:cubicBezTo>
                  <a:pt x="8318534" y="3146708"/>
                  <a:pt x="8101052" y="2634822"/>
                  <a:pt x="7977592" y="2083999"/>
                </a:cubicBezTo>
                <a:cubicBezTo>
                  <a:pt x="7929159" y="1868417"/>
                  <a:pt x="7902567" y="1649038"/>
                  <a:pt x="7910164" y="1427759"/>
                </a:cubicBezTo>
                <a:cubicBezTo>
                  <a:pt x="7917763" y="1212180"/>
                  <a:pt x="7954800" y="1003246"/>
                  <a:pt x="8059268" y="810457"/>
                </a:cubicBezTo>
                <a:cubicBezTo>
                  <a:pt x="8066864" y="797162"/>
                  <a:pt x="8076360" y="783866"/>
                  <a:pt x="8087759" y="772469"/>
                </a:cubicBezTo>
                <a:cubicBezTo>
                  <a:pt x="8404007" y="454322"/>
                  <a:pt x="8765841" y="198853"/>
                  <a:pt x="9172309" y="7965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42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691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3495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38886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8837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146FD1DD-7A8E-49D5-B84B-BFA1B78F7154}"/>
              </a:ext>
            </a:extLst>
          </p:cNvPr>
          <p:cNvSpPr/>
          <p:nvPr userDrawn="1"/>
        </p:nvSpPr>
        <p:spPr>
          <a:xfrm>
            <a:off x="-1" y="281043"/>
            <a:ext cx="11966714" cy="962589"/>
          </a:xfrm>
          <a:custGeom>
            <a:avLst/>
            <a:gdLst>
              <a:gd name="connsiteX0" fmla="*/ 0 w 11589026"/>
              <a:gd name="connsiteY0" fmla="*/ 0 h 962589"/>
              <a:gd name="connsiteX1" fmla="*/ 11589026 w 11589026"/>
              <a:gd name="connsiteY1" fmla="*/ 0 h 962589"/>
              <a:gd name="connsiteX2" fmla="*/ 11589026 w 11589026"/>
              <a:gd name="connsiteY2" fmla="*/ 962589 h 962589"/>
              <a:gd name="connsiteX3" fmla="*/ 0 w 11589026"/>
              <a:gd name="connsiteY3" fmla="*/ 962589 h 962589"/>
              <a:gd name="connsiteX4" fmla="*/ 0 w 11589026"/>
              <a:gd name="connsiteY4" fmla="*/ 0 h 962589"/>
              <a:gd name="connsiteX0" fmla="*/ 0 w 11857382"/>
              <a:gd name="connsiteY0" fmla="*/ 0 h 962589"/>
              <a:gd name="connsiteX1" fmla="*/ 11857382 w 11857382"/>
              <a:gd name="connsiteY1" fmla="*/ 0 h 962589"/>
              <a:gd name="connsiteX2" fmla="*/ 11589026 w 11857382"/>
              <a:gd name="connsiteY2" fmla="*/ 962589 h 962589"/>
              <a:gd name="connsiteX3" fmla="*/ 0 w 11857382"/>
              <a:gd name="connsiteY3" fmla="*/ 962589 h 962589"/>
              <a:gd name="connsiteX4" fmla="*/ 0 w 11857382"/>
              <a:gd name="connsiteY4" fmla="*/ 0 h 962589"/>
              <a:gd name="connsiteX0" fmla="*/ 0 w 11847542"/>
              <a:gd name="connsiteY0" fmla="*/ 0 h 962589"/>
              <a:gd name="connsiteX1" fmla="*/ 11847542 w 11847542"/>
              <a:gd name="connsiteY1" fmla="*/ 0 h 962589"/>
              <a:gd name="connsiteX2" fmla="*/ 11589026 w 11847542"/>
              <a:gd name="connsiteY2" fmla="*/ 962589 h 962589"/>
              <a:gd name="connsiteX3" fmla="*/ 0 w 11847542"/>
              <a:gd name="connsiteY3" fmla="*/ 962589 h 962589"/>
              <a:gd name="connsiteX4" fmla="*/ 0 w 11847542"/>
              <a:gd name="connsiteY4" fmla="*/ 0 h 96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47542" h="962589">
                <a:moveTo>
                  <a:pt x="0" y="0"/>
                </a:moveTo>
                <a:lnTo>
                  <a:pt x="11847542" y="0"/>
                </a:lnTo>
                <a:lnTo>
                  <a:pt x="11589026" y="962589"/>
                </a:lnTo>
                <a:lnTo>
                  <a:pt x="0" y="9625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0D6066-9281-425E-857D-ABE77E3B6B5C}"/>
              </a:ext>
            </a:extLst>
          </p:cNvPr>
          <p:cNvSpPr/>
          <p:nvPr userDrawn="1"/>
        </p:nvSpPr>
        <p:spPr>
          <a:xfrm>
            <a:off x="0" y="191592"/>
            <a:ext cx="11857382" cy="962589"/>
          </a:xfrm>
          <a:custGeom>
            <a:avLst/>
            <a:gdLst>
              <a:gd name="connsiteX0" fmla="*/ 0 w 11589026"/>
              <a:gd name="connsiteY0" fmla="*/ 0 h 962589"/>
              <a:gd name="connsiteX1" fmla="*/ 11589026 w 11589026"/>
              <a:gd name="connsiteY1" fmla="*/ 0 h 962589"/>
              <a:gd name="connsiteX2" fmla="*/ 11589026 w 11589026"/>
              <a:gd name="connsiteY2" fmla="*/ 962589 h 962589"/>
              <a:gd name="connsiteX3" fmla="*/ 0 w 11589026"/>
              <a:gd name="connsiteY3" fmla="*/ 962589 h 962589"/>
              <a:gd name="connsiteX4" fmla="*/ 0 w 11589026"/>
              <a:gd name="connsiteY4" fmla="*/ 0 h 962589"/>
              <a:gd name="connsiteX0" fmla="*/ 0 w 11857382"/>
              <a:gd name="connsiteY0" fmla="*/ 0 h 962589"/>
              <a:gd name="connsiteX1" fmla="*/ 11857382 w 11857382"/>
              <a:gd name="connsiteY1" fmla="*/ 0 h 962589"/>
              <a:gd name="connsiteX2" fmla="*/ 11589026 w 11857382"/>
              <a:gd name="connsiteY2" fmla="*/ 962589 h 962589"/>
              <a:gd name="connsiteX3" fmla="*/ 0 w 11857382"/>
              <a:gd name="connsiteY3" fmla="*/ 962589 h 962589"/>
              <a:gd name="connsiteX4" fmla="*/ 0 w 11857382"/>
              <a:gd name="connsiteY4" fmla="*/ 0 h 96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382" h="962589">
                <a:moveTo>
                  <a:pt x="0" y="0"/>
                </a:moveTo>
                <a:lnTo>
                  <a:pt x="11857382" y="0"/>
                </a:lnTo>
                <a:lnTo>
                  <a:pt x="11589026" y="962589"/>
                </a:lnTo>
                <a:lnTo>
                  <a:pt x="0" y="9625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47C96E-17B2-4270-AEF1-39631730BA14}"/>
              </a:ext>
            </a:extLst>
          </p:cNvPr>
          <p:cNvGrpSpPr/>
          <p:nvPr userDrawn="1"/>
        </p:nvGrpSpPr>
        <p:grpSpPr>
          <a:xfrm>
            <a:off x="11075358" y="5704356"/>
            <a:ext cx="821368" cy="933477"/>
            <a:chOff x="9197688" y="3205665"/>
            <a:chExt cx="1437181" cy="1633343"/>
          </a:xfrm>
        </p:grpSpPr>
        <p:grpSp>
          <p:nvGrpSpPr>
            <p:cNvPr id="21" name="Graphic 4">
              <a:extLst>
                <a:ext uri="{FF2B5EF4-FFF2-40B4-BE49-F238E27FC236}">
                  <a16:creationId xmlns:a16="http://schemas.microsoft.com/office/drawing/2014/main" id="{6BBFBE8F-439F-49E7-801D-A14168A22D6D}"/>
                </a:ext>
              </a:extLst>
            </p:cNvPr>
            <p:cNvGrpSpPr/>
            <p:nvPr userDrawn="1"/>
          </p:nvGrpSpPr>
          <p:grpSpPr>
            <a:xfrm rot="20237890">
              <a:off x="9435162" y="3205665"/>
              <a:ext cx="962233" cy="959605"/>
              <a:chOff x="688950" y="1173205"/>
              <a:chExt cx="3371147" cy="3361942"/>
            </a:xfrm>
            <a:solidFill>
              <a:schemeClr val="accent1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D3BC13D-11B3-4CCE-955B-CA6F63EBDA4B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2DDC18F-EE1F-4699-B279-061004C3C212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E459D8C-C217-4C08-955D-961FABC3BC4A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B9B9691-0357-4CD3-882A-EBDF724A2FE1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CEE9E14-782F-423E-8D18-5B54464A6776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74BD3B9-A47A-44BD-82D3-05D70D99D586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0FB45B9-25B8-4594-BF84-5FBC6B38C40D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A505B22-BF65-449A-A596-9469DB1531FA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Graphic 15">
              <a:extLst>
                <a:ext uri="{FF2B5EF4-FFF2-40B4-BE49-F238E27FC236}">
                  <a16:creationId xmlns:a16="http://schemas.microsoft.com/office/drawing/2014/main" id="{B762D566-2A45-48E7-9B02-475CBC22D5A6}"/>
                </a:ext>
              </a:extLst>
            </p:cNvPr>
            <p:cNvSpPr/>
            <p:nvPr userDrawn="1"/>
          </p:nvSpPr>
          <p:spPr>
            <a:xfrm>
              <a:off x="9197688" y="3800843"/>
              <a:ext cx="1437181" cy="1038165"/>
            </a:xfrm>
            <a:custGeom>
              <a:avLst/>
              <a:gdLst>
                <a:gd name="connsiteX0" fmla="*/ 4492692 w 4492692"/>
                <a:gd name="connsiteY0" fmla="*/ 326228 h 3245348"/>
                <a:gd name="connsiteX1" fmla="*/ 4436816 w 4492692"/>
                <a:gd name="connsiteY1" fmla="*/ 327357 h 3245348"/>
                <a:gd name="connsiteX2" fmla="*/ 4201458 w 4492692"/>
                <a:gd name="connsiteY2" fmla="*/ 326793 h 3245348"/>
                <a:gd name="connsiteX3" fmla="*/ 4166464 w 4492692"/>
                <a:gd name="connsiteY3" fmla="*/ 342032 h 3245348"/>
                <a:gd name="connsiteX4" fmla="*/ 3771942 w 4492692"/>
                <a:gd name="connsiteY4" fmla="*/ 853386 h 3245348"/>
                <a:gd name="connsiteX5" fmla="*/ 3399997 w 4492692"/>
                <a:gd name="connsiteY5" fmla="*/ 1731605 h 3245348"/>
                <a:gd name="connsiteX6" fmla="*/ 3335655 w 4492692"/>
                <a:gd name="connsiteY6" fmla="*/ 2067993 h 3245348"/>
                <a:gd name="connsiteX7" fmla="*/ 3310256 w 4492692"/>
                <a:gd name="connsiteY7" fmla="*/ 2543789 h 3245348"/>
                <a:gd name="connsiteX8" fmla="*/ 3333961 w 4492692"/>
                <a:gd name="connsiteY8" fmla="*/ 2854778 h 3245348"/>
                <a:gd name="connsiteX9" fmla="*/ 3366133 w 4492692"/>
                <a:gd name="connsiteY9" fmla="*/ 3086750 h 3245348"/>
                <a:gd name="connsiteX10" fmla="*/ 3298404 w 4492692"/>
                <a:gd name="connsiteY10" fmla="*/ 3158995 h 3245348"/>
                <a:gd name="connsiteX11" fmla="*/ 3195117 w 4492692"/>
                <a:gd name="connsiteY11" fmla="*/ 3136418 h 3245348"/>
                <a:gd name="connsiteX12" fmla="*/ 2866067 w 4492692"/>
                <a:gd name="connsiteY12" fmla="*/ 3009991 h 3245348"/>
                <a:gd name="connsiteX13" fmla="*/ 2819785 w 4492692"/>
                <a:gd name="connsiteY13" fmla="*/ 3013377 h 3245348"/>
                <a:gd name="connsiteX14" fmla="*/ 2413411 w 4492692"/>
                <a:gd name="connsiteY14" fmla="*/ 3203018 h 3245348"/>
                <a:gd name="connsiteX15" fmla="*/ 2255941 w 4492692"/>
                <a:gd name="connsiteY15" fmla="*/ 3248735 h 3245348"/>
                <a:gd name="connsiteX16" fmla="*/ 2206838 w 4492692"/>
                <a:gd name="connsiteY16" fmla="*/ 3241398 h 3245348"/>
                <a:gd name="connsiteX17" fmla="*/ 1765470 w 4492692"/>
                <a:gd name="connsiteY17" fmla="*/ 3063045 h 3245348"/>
                <a:gd name="connsiteX18" fmla="*/ 1663876 w 4492692"/>
                <a:gd name="connsiteY18" fmla="*/ 3007733 h 3245348"/>
                <a:gd name="connsiteX19" fmla="*/ 1637914 w 4492692"/>
                <a:gd name="connsiteY19" fmla="*/ 3006604 h 3245348"/>
                <a:gd name="connsiteX20" fmla="*/ 1286852 w 4492692"/>
                <a:gd name="connsiteY20" fmla="*/ 3139805 h 3245348"/>
                <a:gd name="connsiteX21" fmla="*/ 1193160 w 4492692"/>
                <a:gd name="connsiteY21" fmla="*/ 3158995 h 3245348"/>
                <a:gd name="connsiteX22" fmla="*/ 1125995 w 4492692"/>
                <a:gd name="connsiteY22" fmla="*/ 3081671 h 3245348"/>
                <a:gd name="connsiteX23" fmla="*/ 1168890 w 4492692"/>
                <a:gd name="connsiteY23" fmla="*/ 2761087 h 3245348"/>
                <a:gd name="connsiteX24" fmla="*/ 1178485 w 4492692"/>
                <a:gd name="connsiteY24" fmla="*/ 2297143 h 3245348"/>
                <a:gd name="connsiteX25" fmla="*/ 966267 w 4492692"/>
                <a:gd name="connsiteY25" fmla="*/ 1338777 h 3245348"/>
                <a:gd name="connsiteX26" fmla="*/ 388878 w 4492692"/>
                <a:gd name="connsiteY26" fmla="*/ 411454 h 3245348"/>
                <a:gd name="connsiteX27" fmla="*/ 322277 w 4492692"/>
                <a:gd name="connsiteY27" fmla="*/ 339210 h 3245348"/>
                <a:gd name="connsiteX28" fmla="*/ 294621 w 4492692"/>
                <a:gd name="connsiteY28" fmla="*/ 327921 h 3245348"/>
                <a:gd name="connsiteX29" fmla="*/ 22576 w 4492692"/>
                <a:gd name="connsiteY29" fmla="*/ 327357 h 3245348"/>
                <a:gd name="connsiteX30" fmla="*/ 0 w 4492692"/>
                <a:gd name="connsiteY30" fmla="*/ 327357 h 3245348"/>
                <a:gd name="connsiteX31" fmla="*/ 0 w 4492692"/>
                <a:gd name="connsiteY31" fmla="*/ 0 h 3245348"/>
                <a:gd name="connsiteX32" fmla="*/ 4492692 w 4492692"/>
                <a:gd name="connsiteY32" fmla="*/ 0 h 3245348"/>
                <a:gd name="connsiteX33" fmla="*/ 4492692 w 4492692"/>
                <a:gd name="connsiteY33" fmla="*/ 326228 h 3245348"/>
                <a:gd name="connsiteX34" fmla="*/ 2097342 w 4492692"/>
                <a:gd name="connsiteY34" fmla="*/ 2619984 h 3245348"/>
                <a:gd name="connsiteX35" fmla="*/ 1766034 w 4492692"/>
                <a:gd name="connsiteY35" fmla="*/ 2394221 h 3245348"/>
                <a:gd name="connsiteX36" fmla="*/ 1746845 w 4492692"/>
                <a:gd name="connsiteY36" fmla="*/ 2393657 h 3245348"/>
                <a:gd name="connsiteX37" fmla="*/ 1680809 w 4492692"/>
                <a:gd name="connsiteY37" fmla="*/ 2429779 h 3245348"/>
                <a:gd name="connsiteX38" fmla="*/ 1341035 w 4492692"/>
                <a:gd name="connsiteY38" fmla="*/ 2601923 h 3245348"/>
                <a:gd name="connsiteX39" fmla="*/ 1339342 w 4492692"/>
                <a:gd name="connsiteY39" fmla="*/ 2629015 h 3245348"/>
                <a:gd name="connsiteX40" fmla="*/ 1646380 w 4492692"/>
                <a:gd name="connsiteY40" fmla="*/ 2827687 h 3245348"/>
                <a:gd name="connsiteX41" fmla="*/ 1676293 w 4492692"/>
                <a:gd name="connsiteY41" fmla="*/ 2828816 h 3245348"/>
                <a:gd name="connsiteX42" fmla="*/ 1951725 w 4492692"/>
                <a:gd name="connsiteY42" fmla="*/ 2696180 h 3245348"/>
                <a:gd name="connsiteX43" fmla="*/ 2097342 w 4492692"/>
                <a:gd name="connsiteY43" fmla="*/ 2619984 h 3245348"/>
                <a:gd name="connsiteX44" fmla="*/ 2397043 w 4492692"/>
                <a:gd name="connsiteY44" fmla="*/ 2618291 h 3245348"/>
                <a:gd name="connsiteX45" fmla="*/ 2397608 w 4492692"/>
                <a:gd name="connsiteY45" fmla="*/ 2619420 h 3245348"/>
                <a:gd name="connsiteX46" fmla="*/ 2824865 w 4492692"/>
                <a:gd name="connsiteY46" fmla="*/ 2831073 h 3245348"/>
                <a:gd name="connsiteX47" fmla="*/ 2841797 w 4492692"/>
                <a:gd name="connsiteY47" fmla="*/ 2828816 h 3245348"/>
                <a:gd name="connsiteX48" fmla="*/ 3155044 w 4492692"/>
                <a:gd name="connsiteY48" fmla="*/ 2627322 h 3245348"/>
                <a:gd name="connsiteX49" fmla="*/ 3153915 w 4492692"/>
                <a:gd name="connsiteY49" fmla="*/ 2603052 h 3245348"/>
                <a:gd name="connsiteX50" fmla="*/ 2746412 w 4492692"/>
                <a:gd name="connsiteY50" fmla="*/ 2394221 h 3245348"/>
                <a:gd name="connsiteX51" fmla="*/ 2726658 w 4492692"/>
                <a:gd name="connsiteY51" fmla="*/ 2395350 h 3245348"/>
                <a:gd name="connsiteX52" fmla="*/ 2662315 w 4492692"/>
                <a:gd name="connsiteY52" fmla="*/ 2440502 h 3245348"/>
                <a:gd name="connsiteX53" fmla="*/ 2397043 w 4492692"/>
                <a:gd name="connsiteY53" fmla="*/ 2618291 h 3245348"/>
                <a:gd name="connsiteX54" fmla="*/ 2809626 w 4492692"/>
                <a:gd name="connsiteY54" fmla="*/ 329050 h 3245348"/>
                <a:gd name="connsiteX55" fmla="*/ 2323670 w 4492692"/>
                <a:gd name="connsiteY55" fmla="*/ 329050 h 3245348"/>
                <a:gd name="connsiteX56" fmla="*/ 2320848 w 4492692"/>
                <a:gd name="connsiteY56" fmla="*/ 361221 h 3245348"/>
                <a:gd name="connsiteX57" fmla="*/ 2483398 w 4492692"/>
                <a:gd name="connsiteY57" fmla="*/ 811619 h 3245348"/>
                <a:gd name="connsiteX58" fmla="*/ 2551691 w 4492692"/>
                <a:gd name="connsiteY58" fmla="*/ 919986 h 3245348"/>
                <a:gd name="connsiteX59" fmla="*/ 2809626 w 4492692"/>
                <a:gd name="connsiteY59" fmla="*/ 329050 h 3245348"/>
                <a:gd name="connsiteX60" fmla="*/ 1938179 w 4492692"/>
                <a:gd name="connsiteY60" fmla="*/ 917728 h 3245348"/>
                <a:gd name="connsiteX61" fmla="*/ 1941565 w 4492692"/>
                <a:gd name="connsiteY61" fmla="*/ 915471 h 3245348"/>
                <a:gd name="connsiteX62" fmla="*/ 2161120 w 4492692"/>
                <a:gd name="connsiteY62" fmla="*/ 418791 h 3245348"/>
                <a:gd name="connsiteX63" fmla="*/ 2166764 w 4492692"/>
                <a:gd name="connsiteY63" fmla="*/ 328486 h 3245348"/>
                <a:gd name="connsiteX64" fmla="*/ 1682502 w 4492692"/>
                <a:gd name="connsiteY64" fmla="*/ 328486 h 3245348"/>
                <a:gd name="connsiteX65" fmla="*/ 1938179 w 4492692"/>
                <a:gd name="connsiteY65" fmla="*/ 917728 h 3245348"/>
                <a:gd name="connsiteX66" fmla="*/ 1822475 w 4492692"/>
                <a:gd name="connsiteY66" fmla="*/ 2924765 h 3245348"/>
                <a:gd name="connsiteX67" fmla="*/ 1826991 w 4492692"/>
                <a:gd name="connsiteY67" fmla="*/ 2928151 h 3245348"/>
                <a:gd name="connsiteX68" fmla="*/ 2237880 w 4492692"/>
                <a:gd name="connsiteY68" fmla="*/ 3096910 h 3245348"/>
                <a:gd name="connsiteX69" fmla="*/ 2256505 w 4492692"/>
                <a:gd name="connsiteY69" fmla="*/ 3095781 h 3245348"/>
                <a:gd name="connsiteX70" fmla="*/ 2436552 w 4492692"/>
                <a:gd name="connsiteY70" fmla="*/ 3034825 h 3245348"/>
                <a:gd name="connsiteX71" fmla="*/ 2674168 w 4492692"/>
                <a:gd name="connsiteY71" fmla="*/ 2927023 h 3245348"/>
                <a:gd name="connsiteX72" fmla="*/ 2664573 w 4492692"/>
                <a:gd name="connsiteY72" fmla="*/ 2920250 h 3245348"/>
                <a:gd name="connsiteX73" fmla="*/ 2257634 w 4492692"/>
                <a:gd name="connsiteY73" fmla="*/ 2709725 h 3245348"/>
                <a:gd name="connsiteX74" fmla="*/ 2233929 w 4492692"/>
                <a:gd name="connsiteY74" fmla="*/ 2711419 h 3245348"/>
                <a:gd name="connsiteX75" fmla="*/ 1962449 w 4492692"/>
                <a:gd name="connsiteY75" fmla="*/ 2855907 h 3245348"/>
                <a:gd name="connsiteX76" fmla="*/ 1822475 w 4492692"/>
                <a:gd name="connsiteY76" fmla="*/ 2924765 h 3245348"/>
                <a:gd name="connsiteX77" fmla="*/ 1898106 w 4492692"/>
                <a:gd name="connsiteY77" fmla="*/ 2306738 h 3245348"/>
                <a:gd name="connsiteX78" fmla="*/ 1905443 w 4492692"/>
                <a:gd name="connsiteY78" fmla="*/ 2312382 h 3245348"/>
                <a:gd name="connsiteX79" fmla="*/ 2235622 w 4492692"/>
                <a:gd name="connsiteY79" fmla="*/ 2526857 h 3245348"/>
                <a:gd name="connsiteX80" fmla="*/ 2258763 w 4492692"/>
                <a:gd name="connsiteY80" fmla="*/ 2526857 h 3245348"/>
                <a:gd name="connsiteX81" fmla="*/ 2508232 w 4492692"/>
                <a:gd name="connsiteY81" fmla="*/ 2367694 h 3245348"/>
                <a:gd name="connsiteX82" fmla="*/ 2595715 w 4492692"/>
                <a:gd name="connsiteY82" fmla="*/ 2307302 h 3245348"/>
                <a:gd name="connsiteX83" fmla="*/ 2246346 w 4492692"/>
                <a:gd name="connsiteY83" fmla="*/ 2070815 h 3245348"/>
                <a:gd name="connsiteX84" fmla="*/ 1898106 w 4492692"/>
                <a:gd name="connsiteY84" fmla="*/ 2306738 h 3245348"/>
                <a:gd name="connsiteX85" fmla="*/ 2884128 w 4492692"/>
                <a:gd name="connsiteY85" fmla="*/ 579648 h 3245348"/>
                <a:gd name="connsiteX86" fmla="*/ 2650463 w 4492692"/>
                <a:gd name="connsiteY86" fmla="*/ 1041334 h 3245348"/>
                <a:gd name="connsiteX87" fmla="*/ 2886385 w 4492692"/>
                <a:gd name="connsiteY87" fmla="*/ 1265968 h 3245348"/>
                <a:gd name="connsiteX88" fmla="*/ 3098039 w 4492692"/>
                <a:gd name="connsiteY88" fmla="*/ 986586 h 3245348"/>
                <a:gd name="connsiteX89" fmla="*/ 2884128 w 4492692"/>
                <a:gd name="connsiteY89" fmla="*/ 579648 h 3245348"/>
                <a:gd name="connsiteX90" fmla="*/ 1608564 w 4492692"/>
                <a:gd name="connsiteY90" fmla="*/ 579648 h 3245348"/>
                <a:gd name="connsiteX91" fmla="*/ 1394654 w 4492692"/>
                <a:gd name="connsiteY91" fmla="*/ 987150 h 3245348"/>
                <a:gd name="connsiteX92" fmla="*/ 1606307 w 4492692"/>
                <a:gd name="connsiteY92" fmla="*/ 1266533 h 3245348"/>
                <a:gd name="connsiteX93" fmla="*/ 1842230 w 4492692"/>
                <a:gd name="connsiteY93" fmla="*/ 1041334 h 3245348"/>
                <a:gd name="connsiteX94" fmla="*/ 1608564 w 4492692"/>
                <a:gd name="connsiteY94" fmla="*/ 579648 h 3245348"/>
                <a:gd name="connsiteX95" fmla="*/ 3449101 w 4492692"/>
                <a:gd name="connsiteY95" fmla="*/ 329050 h 3245348"/>
                <a:gd name="connsiteX96" fmla="*/ 2962016 w 4492692"/>
                <a:gd name="connsiteY96" fmla="*/ 329050 h 3245348"/>
                <a:gd name="connsiteX97" fmla="*/ 3183264 w 4492692"/>
                <a:gd name="connsiteY97" fmla="*/ 850564 h 3245348"/>
                <a:gd name="connsiteX98" fmla="*/ 3449101 w 4492692"/>
                <a:gd name="connsiteY98" fmla="*/ 329050 h 3245348"/>
                <a:gd name="connsiteX99" fmla="*/ 1042463 w 4492692"/>
                <a:gd name="connsiteY99" fmla="*/ 327921 h 3245348"/>
                <a:gd name="connsiteX100" fmla="*/ 1308863 w 4492692"/>
                <a:gd name="connsiteY100" fmla="*/ 850564 h 3245348"/>
                <a:gd name="connsiteX101" fmla="*/ 1530676 w 4492692"/>
                <a:gd name="connsiteY101" fmla="*/ 327921 h 3245348"/>
                <a:gd name="connsiteX102" fmla="*/ 1042463 w 4492692"/>
                <a:gd name="connsiteY102" fmla="*/ 327921 h 3245348"/>
                <a:gd name="connsiteX103" fmla="*/ 2247475 w 4492692"/>
                <a:gd name="connsiteY103" fmla="*/ 1314507 h 3245348"/>
                <a:gd name="connsiteX104" fmla="*/ 2259327 w 4492692"/>
                <a:gd name="connsiteY104" fmla="*/ 1298704 h 3245348"/>
                <a:gd name="connsiteX105" fmla="*/ 2456306 w 4492692"/>
                <a:gd name="connsiteY105" fmla="*/ 1063910 h 3245348"/>
                <a:gd name="connsiteX106" fmla="*/ 2455742 w 4492692"/>
                <a:gd name="connsiteY106" fmla="*/ 1035690 h 3245348"/>
                <a:gd name="connsiteX107" fmla="*/ 2296014 w 4492692"/>
                <a:gd name="connsiteY107" fmla="*/ 773240 h 3245348"/>
                <a:gd name="connsiteX108" fmla="*/ 2246346 w 4492692"/>
                <a:gd name="connsiteY108" fmla="*/ 661487 h 3245348"/>
                <a:gd name="connsiteX109" fmla="*/ 2242960 w 4492692"/>
                <a:gd name="connsiteY109" fmla="*/ 666002 h 3245348"/>
                <a:gd name="connsiteX110" fmla="*/ 2034693 w 4492692"/>
                <a:gd name="connsiteY110" fmla="*/ 1039076 h 3245348"/>
                <a:gd name="connsiteX111" fmla="*/ 2035257 w 4492692"/>
                <a:gd name="connsiteY111" fmla="*/ 1063346 h 3245348"/>
                <a:gd name="connsiteX112" fmla="*/ 2150961 w 4492692"/>
                <a:gd name="connsiteY112" fmla="*/ 1208399 h 3245348"/>
                <a:gd name="connsiteX113" fmla="*/ 2247475 w 4492692"/>
                <a:gd name="connsiteY113" fmla="*/ 1314507 h 3245348"/>
                <a:gd name="connsiteX114" fmla="*/ 2726093 w 4492692"/>
                <a:gd name="connsiteY114" fmla="*/ 2214739 h 3245348"/>
                <a:gd name="connsiteX115" fmla="*/ 2983464 w 4492692"/>
                <a:gd name="connsiteY115" fmla="*/ 2003086 h 3245348"/>
                <a:gd name="connsiteX116" fmla="*/ 2973869 w 4492692"/>
                <a:gd name="connsiteY116" fmla="*/ 1997442 h 3245348"/>
                <a:gd name="connsiteX117" fmla="*/ 2601924 w 4492692"/>
                <a:gd name="connsiteY117" fmla="*/ 1792562 h 3245348"/>
                <a:gd name="connsiteX118" fmla="*/ 2578218 w 4492692"/>
                <a:gd name="connsiteY118" fmla="*/ 1794819 h 3245348"/>
                <a:gd name="connsiteX119" fmla="*/ 2430908 w 4492692"/>
                <a:gd name="connsiteY119" fmla="*/ 1922375 h 3245348"/>
                <a:gd name="connsiteX120" fmla="*/ 2364872 w 4492692"/>
                <a:gd name="connsiteY120" fmla="*/ 1976559 h 3245348"/>
                <a:gd name="connsiteX121" fmla="*/ 2726093 w 4492692"/>
                <a:gd name="connsiteY121" fmla="*/ 2214739 h 3245348"/>
                <a:gd name="connsiteX122" fmla="*/ 1512615 w 4492692"/>
                <a:gd name="connsiteY122" fmla="*/ 2000264 h 3245348"/>
                <a:gd name="connsiteX123" fmla="*/ 1516566 w 4492692"/>
                <a:gd name="connsiteY123" fmla="*/ 2005343 h 3245348"/>
                <a:gd name="connsiteX124" fmla="*/ 1757568 w 4492692"/>
                <a:gd name="connsiteY124" fmla="*/ 2204015 h 3245348"/>
                <a:gd name="connsiteX125" fmla="*/ 1779016 w 4492692"/>
                <a:gd name="connsiteY125" fmla="*/ 2204015 h 3245348"/>
                <a:gd name="connsiteX126" fmla="*/ 2025662 w 4492692"/>
                <a:gd name="connsiteY126" fmla="*/ 2044288 h 3245348"/>
                <a:gd name="connsiteX127" fmla="*/ 2123305 w 4492692"/>
                <a:gd name="connsiteY127" fmla="*/ 1975430 h 3245348"/>
                <a:gd name="connsiteX128" fmla="*/ 1916167 w 4492692"/>
                <a:gd name="connsiteY128" fmla="*/ 1796512 h 3245348"/>
                <a:gd name="connsiteX129" fmla="*/ 1886253 w 4492692"/>
                <a:gd name="connsiteY129" fmla="*/ 1794255 h 3245348"/>
                <a:gd name="connsiteX130" fmla="*/ 1550430 w 4492692"/>
                <a:gd name="connsiteY130" fmla="*/ 1981638 h 3245348"/>
                <a:gd name="connsiteX131" fmla="*/ 1512615 w 4492692"/>
                <a:gd name="connsiteY131" fmla="*/ 2000264 h 3245348"/>
                <a:gd name="connsiteX132" fmla="*/ 2702953 w 4492692"/>
                <a:gd name="connsiteY132" fmla="*/ 1680809 h 3245348"/>
                <a:gd name="connsiteX133" fmla="*/ 3097474 w 4492692"/>
                <a:gd name="connsiteY133" fmla="*/ 1890204 h 3245348"/>
                <a:gd name="connsiteX134" fmla="*/ 3238012 w 4492692"/>
                <a:gd name="connsiteY134" fmla="*/ 1753053 h 3245348"/>
                <a:gd name="connsiteX135" fmla="*/ 3246478 w 4492692"/>
                <a:gd name="connsiteY135" fmla="*/ 1737814 h 3245348"/>
                <a:gd name="connsiteX136" fmla="*/ 3259459 w 4492692"/>
                <a:gd name="connsiteY136" fmla="*/ 1682502 h 3245348"/>
                <a:gd name="connsiteX137" fmla="*/ 2903882 w 4492692"/>
                <a:gd name="connsiteY137" fmla="*/ 1470284 h 3245348"/>
                <a:gd name="connsiteX138" fmla="*/ 2702953 w 4492692"/>
                <a:gd name="connsiteY138" fmla="*/ 1680809 h 3245348"/>
                <a:gd name="connsiteX139" fmla="*/ 1233233 w 4492692"/>
                <a:gd name="connsiteY139" fmla="*/ 1683066 h 3245348"/>
                <a:gd name="connsiteX140" fmla="*/ 1241699 w 4492692"/>
                <a:gd name="connsiteY140" fmla="*/ 1717495 h 3245348"/>
                <a:gd name="connsiteX141" fmla="*/ 1266533 w 4492692"/>
                <a:gd name="connsiteY141" fmla="*/ 1763777 h 3245348"/>
                <a:gd name="connsiteX142" fmla="*/ 1383930 w 4492692"/>
                <a:gd name="connsiteY142" fmla="*/ 1882302 h 3245348"/>
                <a:gd name="connsiteX143" fmla="*/ 1405942 w 4492692"/>
                <a:gd name="connsiteY143" fmla="*/ 1886253 h 3245348"/>
                <a:gd name="connsiteX144" fmla="*/ 1699999 w 4492692"/>
                <a:gd name="connsiteY144" fmla="*/ 1736121 h 3245348"/>
                <a:gd name="connsiteX145" fmla="*/ 1790304 w 4492692"/>
                <a:gd name="connsiteY145" fmla="*/ 1681373 h 3245348"/>
                <a:gd name="connsiteX146" fmla="*/ 1589375 w 4492692"/>
                <a:gd name="connsiteY146" fmla="*/ 1470849 h 3245348"/>
                <a:gd name="connsiteX147" fmla="*/ 1233233 w 4492692"/>
                <a:gd name="connsiteY147" fmla="*/ 1683066 h 3245348"/>
                <a:gd name="connsiteX148" fmla="*/ 3510057 w 4492692"/>
                <a:gd name="connsiteY148" fmla="*/ 563280 h 3245348"/>
                <a:gd name="connsiteX149" fmla="*/ 3505541 w 4492692"/>
                <a:gd name="connsiteY149" fmla="*/ 570617 h 3245348"/>
                <a:gd name="connsiteX150" fmla="*/ 3283165 w 4492692"/>
                <a:gd name="connsiteY150" fmla="*/ 968525 h 3245348"/>
                <a:gd name="connsiteX151" fmla="*/ 3285422 w 4492692"/>
                <a:gd name="connsiteY151" fmla="*/ 989408 h 3245348"/>
                <a:gd name="connsiteX152" fmla="*/ 3433862 w 4492692"/>
                <a:gd name="connsiteY152" fmla="*/ 1145749 h 3245348"/>
                <a:gd name="connsiteX153" fmla="*/ 3441199 w 4492692"/>
                <a:gd name="connsiteY153" fmla="*/ 1151393 h 3245348"/>
                <a:gd name="connsiteX154" fmla="*/ 3644386 w 4492692"/>
                <a:gd name="connsiteY154" fmla="*/ 770982 h 3245348"/>
                <a:gd name="connsiteX155" fmla="*/ 3510057 w 4492692"/>
                <a:gd name="connsiteY155" fmla="*/ 563280 h 3245348"/>
                <a:gd name="connsiteX156" fmla="*/ 850564 w 4492692"/>
                <a:gd name="connsiteY156" fmla="*/ 774368 h 3245348"/>
                <a:gd name="connsiteX157" fmla="*/ 1053751 w 4492692"/>
                <a:gd name="connsiteY157" fmla="*/ 1155344 h 3245348"/>
                <a:gd name="connsiteX158" fmla="*/ 1213478 w 4492692"/>
                <a:gd name="connsiteY158" fmla="*/ 986586 h 3245348"/>
                <a:gd name="connsiteX159" fmla="*/ 980942 w 4492692"/>
                <a:gd name="connsiteY159" fmla="*/ 570053 h 3245348"/>
                <a:gd name="connsiteX160" fmla="*/ 925066 w 4492692"/>
                <a:gd name="connsiteY160" fmla="*/ 677290 h 3245348"/>
                <a:gd name="connsiteX161" fmla="*/ 850564 w 4492692"/>
                <a:gd name="connsiteY161" fmla="*/ 774368 h 3245348"/>
                <a:gd name="connsiteX162" fmla="*/ 2353584 w 4492692"/>
                <a:gd name="connsiteY162" fmla="*/ 1414972 h 3245348"/>
                <a:gd name="connsiteX163" fmla="*/ 2577654 w 4492692"/>
                <a:gd name="connsiteY163" fmla="*/ 1596712 h 3245348"/>
                <a:gd name="connsiteX164" fmla="*/ 2786485 w 4492692"/>
                <a:gd name="connsiteY164" fmla="*/ 1380543 h 3245348"/>
                <a:gd name="connsiteX165" fmla="*/ 2561850 w 4492692"/>
                <a:gd name="connsiteY165" fmla="*/ 1170019 h 3245348"/>
                <a:gd name="connsiteX166" fmla="*/ 2461950 w 4492692"/>
                <a:gd name="connsiteY166" fmla="*/ 1293060 h 3245348"/>
                <a:gd name="connsiteX167" fmla="*/ 2353584 w 4492692"/>
                <a:gd name="connsiteY167" fmla="*/ 1414972 h 3245348"/>
                <a:gd name="connsiteX168" fmla="*/ 2139673 w 4492692"/>
                <a:gd name="connsiteY168" fmla="*/ 1418923 h 3245348"/>
                <a:gd name="connsiteX169" fmla="*/ 1929148 w 4492692"/>
                <a:gd name="connsiteY169" fmla="*/ 1171712 h 3245348"/>
                <a:gd name="connsiteX170" fmla="*/ 1706207 w 4492692"/>
                <a:gd name="connsiteY170" fmla="*/ 1380543 h 3245348"/>
                <a:gd name="connsiteX171" fmla="*/ 1917296 w 4492692"/>
                <a:gd name="connsiteY171" fmla="*/ 1598405 h 3245348"/>
                <a:gd name="connsiteX172" fmla="*/ 2139673 w 4492692"/>
                <a:gd name="connsiteY172" fmla="*/ 1418923 h 3245348"/>
                <a:gd name="connsiteX173" fmla="*/ 3300097 w 4492692"/>
                <a:gd name="connsiteY173" fmla="*/ 1532369 h 3245348"/>
                <a:gd name="connsiteX174" fmla="*/ 3380807 w 4492692"/>
                <a:gd name="connsiteY174" fmla="*/ 1300962 h 3245348"/>
                <a:gd name="connsiteX175" fmla="*/ 3190037 w 4492692"/>
                <a:gd name="connsiteY175" fmla="*/ 1111320 h 3245348"/>
                <a:gd name="connsiteX176" fmla="*/ 3003782 w 4492692"/>
                <a:gd name="connsiteY176" fmla="*/ 1354580 h 3245348"/>
                <a:gd name="connsiteX177" fmla="*/ 3300097 w 4492692"/>
                <a:gd name="connsiteY177" fmla="*/ 1532369 h 3245348"/>
                <a:gd name="connsiteX178" fmla="*/ 1303219 w 4492692"/>
                <a:gd name="connsiteY178" fmla="*/ 1112449 h 3245348"/>
                <a:gd name="connsiteX179" fmla="*/ 1115836 w 4492692"/>
                <a:gd name="connsiteY179" fmla="*/ 1293624 h 3245348"/>
                <a:gd name="connsiteX180" fmla="*/ 1113578 w 4492692"/>
                <a:gd name="connsiteY180" fmla="*/ 1309992 h 3245348"/>
                <a:gd name="connsiteX181" fmla="*/ 1156473 w 4492692"/>
                <a:gd name="connsiteY181" fmla="*/ 1427954 h 3245348"/>
                <a:gd name="connsiteX182" fmla="*/ 1191467 w 4492692"/>
                <a:gd name="connsiteY182" fmla="*/ 1533498 h 3245348"/>
                <a:gd name="connsiteX183" fmla="*/ 1488345 w 4492692"/>
                <a:gd name="connsiteY183" fmla="*/ 1355145 h 3245348"/>
                <a:gd name="connsiteX184" fmla="*/ 1303219 w 4492692"/>
                <a:gd name="connsiteY184" fmla="*/ 1112449 h 3245348"/>
                <a:gd name="connsiteX185" fmla="*/ 2246346 w 4492692"/>
                <a:gd name="connsiteY185" fmla="*/ 1521081 h 3245348"/>
                <a:gd name="connsiteX186" fmla="*/ 2027920 w 4492692"/>
                <a:gd name="connsiteY186" fmla="*/ 1700563 h 3245348"/>
                <a:gd name="connsiteX187" fmla="*/ 2246346 w 4492692"/>
                <a:gd name="connsiteY187" fmla="*/ 1883996 h 3245348"/>
                <a:gd name="connsiteX188" fmla="*/ 2464772 w 4492692"/>
                <a:gd name="connsiteY188" fmla="*/ 1700563 h 3245348"/>
                <a:gd name="connsiteX189" fmla="*/ 2246346 w 4492692"/>
                <a:gd name="connsiteY189" fmla="*/ 1521081 h 3245348"/>
                <a:gd name="connsiteX190" fmla="*/ 767596 w 4492692"/>
                <a:gd name="connsiteY190" fmla="*/ 647941 h 3245348"/>
                <a:gd name="connsiteX191" fmla="*/ 817828 w 4492692"/>
                <a:gd name="connsiteY191" fmla="*/ 566666 h 3245348"/>
                <a:gd name="connsiteX192" fmla="*/ 884993 w 4492692"/>
                <a:gd name="connsiteY192" fmla="*/ 356142 h 3245348"/>
                <a:gd name="connsiteX193" fmla="*/ 861288 w 4492692"/>
                <a:gd name="connsiteY193" fmla="*/ 327357 h 3245348"/>
                <a:gd name="connsiteX194" fmla="*/ 531673 w 4492692"/>
                <a:gd name="connsiteY194" fmla="*/ 327357 h 3245348"/>
                <a:gd name="connsiteX195" fmla="*/ 518691 w 4492692"/>
                <a:gd name="connsiteY195" fmla="*/ 327921 h 3245348"/>
                <a:gd name="connsiteX196" fmla="*/ 767596 w 4492692"/>
                <a:gd name="connsiteY196" fmla="*/ 647941 h 3245348"/>
                <a:gd name="connsiteX197" fmla="*/ 3727354 w 4492692"/>
                <a:gd name="connsiteY197" fmla="*/ 645119 h 3245348"/>
                <a:gd name="connsiteX198" fmla="*/ 3975129 w 4492692"/>
                <a:gd name="connsiteY198" fmla="*/ 327357 h 3245348"/>
                <a:gd name="connsiteX199" fmla="*/ 3621245 w 4492692"/>
                <a:gd name="connsiteY199" fmla="*/ 327357 h 3245348"/>
                <a:gd name="connsiteX200" fmla="*/ 3606006 w 4492692"/>
                <a:gd name="connsiteY200" fmla="*/ 345982 h 3245348"/>
                <a:gd name="connsiteX201" fmla="*/ 3660754 w 4492692"/>
                <a:gd name="connsiteY201" fmla="*/ 536753 h 3245348"/>
                <a:gd name="connsiteX202" fmla="*/ 3727354 w 4492692"/>
                <a:gd name="connsiteY202" fmla="*/ 645119 h 3245348"/>
                <a:gd name="connsiteX203" fmla="*/ 1629448 w 4492692"/>
                <a:gd name="connsiteY203" fmla="*/ 2292063 h 3245348"/>
                <a:gd name="connsiteX204" fmla="*/ 1619288 w 4492692"/>
                <a:gd name="connsiteY204" fmla="*/ 2283033 h 3245348"/>
                <a:gd name="connsiteX205" fmla="*/ 1391832 w 4492692"/>
                <a:gd name="connsiteY205" fmla="*/ 2090005 h 3245348"/>
                <a:gd name="connsiteX206" fmla="*/ 1325231 w 4492692"/>
                <a:gd name="connsiteY206" fmla="*/ 2078152 h 3245348"/>
                <a:gd name="connsiteX207" fmla="*/ 1308299 w 4492692"/>
                <a:gd name="connsiteY207" fmla="*/ 2106937 h 3245348"/>
                <a:gd name="connsiteX208" fmla="*/ 1326925 w 4492692"/>
                <a:gd name="connsiteY208" fmla="*/ 2365436 h 3245348"/>
                <a:gd name="connsiteX209" fmla="*/ 1326925 w 4492692"/>
                <a:gd name="connsiteY209" fmla="*/ 2447275 h 3245348"/>
                <a:gd name="connsiteX210" fmla="*/ 1629448 w 4492692"/>
                <a:gd name="connsiteY210" fmla="*/ 2292063 h 3245348"/>
                <a:gd name="connsiteX211" fmla="*/ 3161252 w 4492692"/>
                <a:gd name="connsiteY211" fmla="*/ 2445582 h 3245348"/>
                <a:gd name="connsiteX212" fmla="*/ 3162381 w 4492692"/>
                <a:gd name="connsiteY212" fmla="*/ 2434858 h 3245348"/>
                <a:gd name="connsiteX213" fmla="*/ 3180442 w 4492692"/>
                <a:gd name="connsiteY213" fmla="*/ 2125563 h 3245348"/>
                <a:gd name="connsiteX214" fmla="*/ 3146578 w 4492692"/>
                <a:gd name="connsiteY214" fmla="*/ 2071379 h 3245348"/>
                <a:gd name="connsiteX215" fmla="*/ 3118922 w 4492692"/>
                <a:gd name="connsiteY215" fmla="*/ 2077023 h 3245348"/>
                <a:gd name="connsiteX216" fmla="*/ 2924765 w 4492692"/>
                <a:gd name="connsiteY216" fmla="*/ 2244088 h 3245348"/>
                <a:gd name="connsiteX217" fmla="*/ 2863809 w 4492692"/>
                <a:gd name="connsiteY217" fmla="*/ 2293192 h 3245348"/>
                <a:gd name="connsiteX218" fmla="*/ 3161252 w 4492692"/>
                <a:gd name="connsiteY218" fmla="*/ 2445582 h 3245348"/>
                <a:gd name="connsiteX219" fmla="*/ 1492861 w 4492692"/>
                <a:gd name="connsiteY219" fmla="*/ 2907268 h 3245348"/>
                <a:gd name="connsiteX220" fmla="*/ 1315636 w 4492692"/>
                <a:gd name="connsiteY220" fmla="*/ 2792693 h 3245348"/>
                <a:gd name="connsiteX221" fmla="*/ 1292496 w 4492692"/>
                <a:gd name="connsiteY221" fmla="*/ 2982899 h 3245348"/>
                <a:gd name="connsiteX222" fmla="*/ 1492861 w 4492692"/>
                <a:gd name="connsiteY222" fmla="*/ 2907268 h 3245348"/>
                <a:gd name="connsiteX223" fmla="*/ 3177620 w 4492692"/>
                <a:gd name="connsiteY223" fmla="*/ 2792693 h 3245348"/>
                <a:gd name="connsiteX224" fmla="*/ 3000960 w 4492692"/>
                <a:gd name="connsiteY224" fmla="*/ 2907268 h 3245348"/>
                <a:gd name="connsiteX225" fmla="*/ 3199068 w 4492692"/>
                <a:gd name="connsiteY225" fmla="*/ 2982335 h 3245348"/>
                <a:gd name="connsiteX226" fmla="*/ 3177620 w 4492692"/>
                <a:gd name="connsiteY226" fmla="*/ 2792693 h 324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</a:cxnLst>
              <a:rect l="l" t="t" r="r" b="b"/>
              <a:pathLst>
                <a:path w="4492692" h="3245348">
                  <a:moveTo>
                    <a:pt x="4492692" y="326228"/>
                  </a:moveTo>
                  <a:cubicBezTo>
                    <a:pt x="4474067" y="326793"/>
                    <a:pt x="4455441" y="327357"/>
                    <a:pt x="4436816" y="327357"/>
                  </a:cubicBezTo>
                  <a:cubicBezTo>
                    <a:pt x="4358363" y="327357"/>
                    <a:pt x="4279910" y="327921"/>
                    <a:pt x="4201458" y="326793"/>
                  </a:cubicBezTo>
                  <a:cubicBezTo>
                    <a:pt x="4186783" y="326793"/>
                    <a:pt x="4176623" y="331308"/>
                    <a:pt x="4166464" y="342032"/>
                  </a:cubicBezTo>
                  <a:cubicBezTo>
                    <a:pt x="4016896" y="498937"/>
                    <a:pt x="3885953" y="669389"/>
                    <a:pt x="3771942" y="853386"/>
                  </a:cubicBezTo>
                  <a:cubicBezTo>
                    <a:pt x="3602056" y="1127124"/>
                    <a:pt x="3476192" y="1418923"/>
                    <a:pt x="3399997" y="1731605"/>
                  </a:cubicBezTo>
                  <a:cubicBezTo>
                    <a:pt x="3372905" y="1842229"/>
                    <a:pt x="3352587" y="1955111"/>
                    <a:pt x="3335655" y="2067993"/>
                  </a:cubicBezTo>
                  <a:cubicBezTo>
                    <a:pt x="3312514" y="2225463"/>
                    <a:pt x="3304612" y="2384626"/>
                    <a:pt x="3310256" y="2543789"/>
                  </a:cubicBezTo>
                  <a:cubicBezTo>
                    <a:pt x="3314207" y="2647640"/>
                    <a:pt x="3323238" y="2751492"/>
                    <a:pt x="3333961" y="2854778"/>
                  </a:cubicBezTo>
                  <a:cubicBezTo>
                    <a:pt x="3341863" y="2932667"/>
                    <a:pt x="3355973" y="3009426"/>
                    <a:pt x="3366133" y="3086750"/>
                  </a:cubicBezTo>
                  <a:cubicBezTo>
                    <a:pt x="3371777" y="3131338"/>
                    <a:pt x="3342992" y="3163510"/>
                    <a:pt x="3298404" y="3158995"/>
                  </a:cubicBezTo>
                  <a:cubicBezTo>
                    <a:pt x="3263410" y="3155044"/>
                    <a:pt x="3227853" y="3148271"/>
                    <a:pt x="3195117" y="3136418"/>
                  </a:cubicBezTo>
                  <a:cubicBezTo>
                    <a:pt x="3084493" y="3095781"/>
                    <a:pt x="2974997" y="3052886"/>
                    <a:pt x="2866067" y="3009991"/>
                  </a:cubicBezTo>
                  <a:cubicBezTo>
                    <a:pt x="2848570" y="3003218"/>
                    <a:pt x="2835589" y="3004347"/>
                    <a:pt x="2819785" y="3013377"/>
                  </a:cubicBezTo>
                  <a:cubicBezTo>
                    <a:pt x="2689407" y="3087315"/>
                    <a:pt x="2555078" y="3153915"/>
                    <a:pt x="2413411" y="3203018"/>
                  </a:cubicBezTo>
                  <a:cubicBezTo>
                    <a:pt x="2362050" y="3221080"/>
                    <a:pt x="2308996" y="3235754"/>
                    <a:pt x="2255941" y="3248735"/>
                  </a:cubicBezTo>
                  <a:cubicBezTo>
                    <a:pt x="2241266" y="3252122"/>
                    <a:pt x="2222641" y="3245349"/>
                    <a:pt x="2206838" y="3241398"/>
                  </a:cubicBezTo>
                  <a:cubicBezTo>
                    <a:pt x="2051625" y="3201890"/>
                    <a:pt x="1907136" y="3136418"/>
                    <a:pt x="1765470" y="3063045"/>
                  </a:cubicBezTo>
                  <a:cubicBezTo>
                    <a:pt x="1731605" y="3044984"/>
                    <a:pt x="1697741" y="3026923"/>
                    <a:pt x="1663876" y="3007733"/>
                  </a:cubicBezTo>
                  <a:cubicBezTo>
                    <a:pt x="1654846" y="3002653"/>
                    <a:pt x="1647509" y="3003218"/>
                    <a:pt x="1637914" y="3006604"/>
                  </a:cubicBezTo>
                  <a:cubicBezTo>
                    <a:pt x="1521081" y="3051757"/>
                    <a:pt x="1404249" y="3096910"/>
                    <a:pt x="1286852" y="3139805"/>
                  </a:cubicBezTo>
                  <a:cubicBezTo>
                    <a:pt x="1256938" y="3150528"/>
                    <a:pt x="1224767" y="3156173"/>
                    <a:pt x="1193160" y="3158995"/>
                  </a:cubicBezTo>
                  <a:cubicBezTo>
                    <a:pt x="1146878" y="3162946"/>
                    <a:pt x="1119222" y="3127952"/>
                    <a:pt x="1125995" y="3081671"/>
                  </a:cubicBezTo>
                  <a:cubicBezTo>
                    <a:pt x="1141234" y="2974997"/>
                    <a:pt x="1157038" y="2868324"/>
                    <a:pt x="1168890" y="2761087"/>
                  </a:cubicBezTo>
                  <a:cubicBezTo>
                    <a:pt x="1185822" y="2607003"/>
                    <a:pt x="1187516" y="2451791"/>
                    <a:pt x="1178485" y="2297143"/>
                  </a:cubicBezTo>
                  <a:cubicBezTo>
                    <a:pt x="1159295" y="1966399"/>
                    <a:pt x="1089873" y="1646380"/>
                    <a:pt x="966267" y="1338777"/>
                  </a:cubicBezTo>
                  <a:cubicBezTo>
                    <a:pt x="827987" y="995617"/>
                    <a:pt x="635524" y="686885"/>
                    <a:pt x="388878" y="411454"/>
                  </a:cubicBezTo>
                  <a:cubicBezTo>
                    <a:pt x="366866" y="387184"/>
                    <a:pt x="343725" y="364044"/>
                    <a:pt x="322277" y="339210"/>
                  </a:cubicBezTo>
                  <a:cubicBezTo>
                    <a:pt x="314376" y="330179"/>
                    <a:pt x="305909" y="327921"/>
                    <a:pt x="294621" y="327921"/>
                  </a:cubicBezTo>
                  <a:cubicBezTo>
                    <a:pt x="203751" y="327357"/>
                    <a:pt x="113446" y="327357"/>
                    <a:pt x="22576" y="327357"/>
                  </a:cubicBezTo>
                  <a:cubicBezTo>
                    <a:pt x="15803" y="327357"/>
                    <a:pt x="9031" y="327357"/>
                    <a:pt x="0" y="327357"/>
                  </a:cubicBezTo>
                  <a:cubicBezTo>
                    <a:pt x="0" y="217297"/>
                    <a:pt x="0" y="108366"/>
                    <a:pt x="0" y="0"/>
                  </a:cubicBezTo>
                  <a:cubicBezTo>
                    <a:pt x="1497376" y="0"/>
                    <a:pt x="2995316" y="0"/>
                    <a:pt x="4492692" y="0"/>
                  </a:cubicBezTo>
                  <a:cubicBezTo>
                    <a:pt x="4492692" y="108931"/>
                    <a:pt x="4492692" y="217862"/>
                    <a:pt x="4492692" y="326228"/>
                  </a:cubicBezTo>
                  <a:close/>
                  <a:moveTo>
                    <a:pt x="2097342" y="2619984"/>
                  </a:moveTo>
                  <a:cubicBezTo>
                    <a:pt x="1986154" y="2543789"/>
                    <a:pt x="1876094" y="2468723"/>
                    <a:pt x="1766034" y="2394221"/>
                  </a:cubicBezTo>
                  <a:cubicBezTo>
                    <a:pt x="1761519" y="2390835"/>
                    <a:pt x="1751924" y="2391399"/>
                    <a:pt x="1746845" y="2393657"/>
                  </a:cubicBezTo>
                  <a:cubicBezTo>
                    <a:pt x="1724268" y="2404945"/>
                    <a:pt x="1703385" y="2418491"/>
                    <a:pt x="1680809" y="2429779"/>
                  </a:cubicBezTo>
                  <a:cubicBezTo>
                    <a:pt x="1567363" y="2487348"/>
                    <a:pt x="1454481" y="2544918"/>
                    <a:pt x="1341035" y="2601923"/>
                  </a:cubicBezTo>
                  <a:cubicBezTo>
                    <a:pt x="1321845" y="2611518"/>
                    <a:pt x="1321280" y="2617162"/>
                    <a:pt x="1339342" y="2629015"/>
                  </a:cubicBezTo>
                  <a:cubicBezTo>
                    <a:pt x="1441499" y="2695615"/>
                    <a:pt x="1544222" y="2761087"/>
                    <a:pt x="1646380" y="2827687"/>
                  </a:cubicBezTo>
                  <a:cubicBezTo>
                    <a:pt x="1657104" y="2834460"/>
                    <a:pt x="1665570" y="2834460"/>
                    <a:pt x="1676293" y="2828816"/>
                  </a:cubicBezTo>
                  <a:cubicBezTo>
                    <a:pt x="1767728" y="2784227"/>
                    <a:pt x="1860291" y="2740768"/>
                    <a:pt x="1951725" y="2696180"/>
                  </a:cubicBezTo>
                  <a:cubicBezTo>
                    <a:pt x="2001393" y="2671910"/>
                    <a:pt x="2049932" y="2645383"/>
                    <a:pt x="2097342" y="2619984"/>
                  </a:cubicBezTo>
                  <a:close/>
                  <a:moveTo>
                    <a:pt x="2397043" y="2618291"/>
                  </a:moveTo>
                  <a:cubicBezTo>
                    <a:pt x="2397043" y="2618291"/>
                    <a:pt x="2397043" y="2619420"/>
                    <a:pt x="2397608" y="2619420"/>
                  </a:cubicBezTo>
                  <a:cubicBezTo>
                    <a:pt x="2539839" y="2689971"/>
                    <a:pt x="2682070" y="2761087"/>
                    <a:pt x="2824865" y="2831073"/>
                  </a:cubicBezTo>
                  <a:cubicBezTo>
                    <a:pt x="2829380" y="2833331"/>
                    <a:pt x="2837282" y="2832202"/>
                    <a:pt x="2841797" y="2828816"/>
                  </a:cubicBezTo>
                  <a:cubicBezTo>
                    <a:pt x="2946213" y="2761651"/>
                    <a:pt x="3051193" y="2694486"/>
                    <a:pt x="3155044" y="2627322"/>
                  </a:cubicBezTo>
                  <a:cubicBezTo>
                    <a:pt x="3170283" y="2617727"/>
                    <a:pt x="3169154" y="2610954"/>
                    <a:pt x="3153915" y="2603052"/>
                  </a:cubicBezTo>
                  <a:cubicBezTo>
                    <a:pt x="3017893" y="2533065"/>
                    <a:pt x="2882435" y="2463079"/>
                    <a:pt x="2746412" y="2394221"/>
                  </a:cubicBezTo>
                  <a:cubicBezTo>
                    <a:pt x="2741332" y="2391399"/>
                    <a:pt x="2731737" y="2391963"/>
                    <a:pt x="2726658" y="2395350"/>
                  </a:cubicBezTo>
                  <a:cubicBezTo>
                    <a:pt x="2704646" y="2409460"/>
                    <a:pt x="2683763" y="2425828"/>
                    <a:pt x="2662315" y="2440502"/>
                  </a:cubicBezTo>
                  <a:cubicBezTo>
                    <a:pt x="2574832" y="2499765"/>
                    <a:pt x="2486220" y="2559028"/>
                    <a:pt x="2397043" y="2618291"/>
                  </a:cubicBezTo>
                  <a:close/>
                  <a:moveTo>
                    <a:pt x="2809626" y="329050"/>
                  </a:moveTo>
                  <a:cubicBezTo>
                    <a:pt x="2645947" y="329050"/>
                    <a:pt x="2485091" y="329050"/>
                    <a:pt x="2323670" y="329050"/>
                  </a:cubicBezTo>
                  <a:cubicBezTo>
                    <a:pt x="2322541" y="340903"/>
                    <a:pt x="2319719" y="351627"/>
                    <a:pt x="2320848" y="361221"/>
                  </a:cubicBezTo>
                  <a:cubicBezTo>
                    <a:pt x="2345118" y="522078"/>
                    <a:pt x="2400430" y="672211"/>
                    <a:pt x="2483398" y="811619"/>
                  </a:cubicBezTo>
                  <a:cubicBezTo>
                    <a:pt x="2504845" y="847742"/>
                    <a:pt x="2527986" y="882171"/>
                    <a:pt x="2551691" y="919986"/>
                  </a:cubicBezTo>
                  <a:cubicBezTo>
                    <a:pt x="2667395" y="733731"/>
                    <a:pt x="2753185" y="538446"/>
                    <a:pt x="2809626" y="329050"/>
                  </a:cubicBezTo>
                  <a:close/>
                  <a:moveTo>
                    <a:pt x="1938179" y="917728"/>
                  </a:moveTo>
                  <a:cubicBezTo>
                    <a:pt x="1941001" y="916035"/>
                    <a:pt x="1941565" y="916035"/>
                    <a:pt x="1941565" y="915471"/>
                  </a:cubicBezTo>
                  <a:cubicBezTo>
                    <a:pt x="2048239" y="764774"/>
                    <a:pt x="2124434" y="600531"/>
                    <a:pt x="2161120" y="418791"/>
                  </a:cubicBezTo>
                  <a:cubicBezTo>
                    <a:pt x="2166764" y="389442"/>
                    <a:pt x="2176924" y="360093"/>
                    <a:pt x="2166764" y="328486"/>
                  </a:cubicBezTo>
                  <a:cubicBezTo>
                    <a:pt x="2006472" y="328486"/>
                    <a:pt x="1845616" y="328486"/>
                    <a:pt x="1682502" y="328486"/>
                  </a:cubicBezTo>
                  <a:cubicBezTo>
                    <a:pt x="1738943" y="538446"/>
                    <a:pt x="1825297" y="733167"/>
                    <a:pt x="1938179" y="917728"/>
                  </a:cubicBezTo>
                  <a:close/>
                  <a:moveTo>
                    <a:pt x="1822475" y="2924765"/>
                  </a:moveTo>
                  <a:cubicBezTo>
                    <a:pt x="1824733" y="2926458"/>
                    <a:pt x="1825862" y="2927587"/>
                    <a:pt x="1826991" y="2928151"/>
                  </a:cubicBezTo>
                  <a:cubicBezTo>
                    <a:pt x="1959062" y="2997009"/>
                    <a:pt x="2093391" y="3059659"/>
                    <a:pt x="2237880" y="3096910"/>
                  </a:cubicBezTo>
                  <a:cubicBezTo>
                    <a:pt x="2243524" y="3098603"/>
                    <a:pt x="2250861" y="3098039"/>
                    <a:pt x="2256505" y="3095781"/>
                  </a:cubicBezTo>
                  <a:cubicBezTo>
                    <a:pt x="2316897" y="3076026"/>
                    <a:pt x="2377853" y="3058530"/>
                    <a:pt x="2436552" y="3034825"/>
                  </a:cubicBezTo>
                  <a:cubicBezTo>
                    <a:pt x="2516133" y="3002089"/>
                    <a:pt x="2593457" y="2964274"/>
                    <a:pt x="2674168" y="2927023"/>
                  </a:cubicBezTo>
                  <a:cubicBezTo>
                    <a:pt x="2668524" y="2923072"/>
                    <a:pt x="2666830" y="2921378"/>
                    <a:pt x="2664573" y="2920250"/>
                  </a:cubicBezTo>
                  <a:cubicBezTo>
                    <a:pt x="2529115" y="2850263"/>
                    <a:pt x="2393092" y="2780276"/>
                    <a:pt x="2257634" y="2709725"/>
                  </a:cubicBezTo>
                  <a:cubicBezTo>
                    <a:pt x="2248039" y="2704646"/>
                    <a:pt x="2241831" y="2706903"/>
                    <a:pt x="2233929" y="2711419"/>
                  </a:cubicBezTo>
                  <a:cubicBezTo>
                    <a:pt x="2143624" y="2759958"/>
                    <a:pt x="2053318" y="2808497"/>
                    <a:pt x="1962449" y="2855907"/>
                  </a:cubicBezTo>
                  <a:cubicBezTo>
                    <a:pt x="1916732" y="2880177"/>
                    <a:pt x="1869885" y="2901624"/>
                    <a:pt x="1822475" y="2924765"/>
                  </a:cubicBezTo>
                  <a:close/>
                  <a:moveTo>
                    <a:pt x="1898106" y="2306738"/>
                  </a:moveTo>
                  <a:cubicBezTo>
                    <a:pt x="1900364" y="2308431"/>
                    <a:pt x="1902621" y="2310689"/>
                    <a:pt x="1905443" y="2312382"/>
                  </a:cubicBezTo>
                  <a:cubicBezTo>
                    <a:pt x="2015503" y="2384062"/>
                    <a:pt x="2125563" y="2455177"/>
                    <a:pt x="2235622" y="2526857"/>
                  </a:cubicBezTo>
                  <a:cubicBezTo>
                    <a:pt x="2244089" y="2532501"/>
                    <a:pt x="2250297" y="2532501"/>
                    <a:pt x="2258763" y="2526857"/>
                  </a:cubicBezTo>
                  <a:cubicBezTo>
                    <a:pt x="2341731" y="2473803"/>
                    <a:pt x="2425264" y="2421313"/>
                    <a:pt x="2508232" y="2367694"/>
                  </a:cubicBezTo>
                  <a:cubicBezTo>
                    <a:pt x="2538145" y="2348504"/>
                    <a:pt x="2567495" y="2327056"/>
                    <a:pt x="2595715" y="2307302"/>
                  </a:cubicBezTo>
                  <a:cubicBezTo>
                    <a:pt x="2477754" y="2227721"/>
                    <a:pt x="2361485" y="2148703"/>
                    <a:pt x="2246346" y="2070815"/>
                  </a:cubicBezTo>
                  <a:cubicBezTo>
                    <a:pt x="2131207" y="2148703"/>
                    <a:pt x="2015503" y="2227156"/>
                    <a:pt x="1898106" y="2306738"/>
                  </a:cubicBezTo>
                  <a:close/>
                  <a:moveTo>
                    <a:pt x="2884128" y="579648"/>
                  </a:moveTo>
                  <a:cubicBezTo>
                    <a:pt x="2821478" y="744455"/>
                    <a:pt x="2744155" y="896845"/>
                    <a:pt x="2650463" y="1041334"/>
                  </a:cubicBezTo>
                  <a:cubicBezTo>
                    <a:pt x="2721578" y="1123737"/>
                    <a:pt x="2800031" y="1196546"/>
                    <a:pt x="2886385" y="1265968"/>
                  </a:cubicBezTo>
                  <a:cubicBezTo>
                    <a:pt x="2957501" y="1171712"/>
                    <a:pt x="3028052" y="1079149"/>
                    <a:pt x="3098039" y="986586"/>
                  </a:cubicBezTo>
                  <a:cubicBezTo>
                    <a:pt x="3008298" y="860159"/>
                    <a:pt x="2938875" y="725829"/>
                    <a:pt x="2884128" y="579648"/>
                  </a:cubicBezTo>
                  <a:close/>
                  <a:moveTo>
                    <a:pt x="1608564" y="579648"/>
                  </a:moveTo>
                  <a:cubicBezTo>
                    <a:pt x="1553817" y="726394"/>
                    <a:pt x="1483266" y="860159"/>
                    <a:pt x="1394654" y="987150"/>
                  </a:cubicBezTo>
                  <a:cubicBezTo>
                    <a:pt x="1465205" y="1080278"/>
                    <a:pt x="1535191" y="1172841"/>
                    <a:pt x="1606307" y="1266533"/>
                  </a:cubicBezTo>
                  <a:cubicBezTo>
                    <a:pt x="1692661" y="1196546"/>
                    <a:pt x="1771678" y="1123737"/>
                    <a:pt x="1842230" y="1041334"/>
                  </a:cubicBezTo>
                  <a:cubicBezTo>
                    <a:pt x="1748538" y="896845"/>
                    <a:pt x="1671214" y="744455"/>
                    <a:pt x="1608564" y="579648"/>
                  </a:cubicBezTo>
                  <a:close/>
                  <a:moveTo>
                    <a:pt x="3449101" y="329050"/>
                  </a:moveTo>
                  <a:cubicBezTo>
                    <a:pt x="3285987" y="329050"/>
                    <a:pt x="3124566" y="329050"/>
                    <a:pt x="2962016" y="329050"/>
                  </a:cubicBezTo>
                  <a:cubicBezTo>
                    <a:pt x="3006040" y="516434"/>
                    <a:pt x="3079413" y="689707"/>
                    <a:pt x="3183264" y="850564"/>
                  </a:cubicBezTo>
                  <a:cubicBezTo>
                    <a:pt x="3263975" y="732602"/>
                    <a:pt x="3411285" y="443625"/>
                    <a:pt x="3449101" y="329050"/>
                  </a:cubicBezTo>
                  <a:close/>
                  <a:moveTo>
                    <a:pt x="1042463" y="327921"/>
                  </a:moveTo>
                  <a:cubicBezTo>
                    <a:pt x="1115271" y="511354"/>
                    <a:pt x="1205012" y="683499"/>
                    <a:pt x="1308863" y="850564"/>
                  </a:cubicBezTo>
                  <a:cubicBezTo>
                    <a:pt x="1413279" y="687450"/>
                    <a:pt x="1486088" y="514176"/>
                    <a:pt x="1530676" y="327921"/>
                  </a:cubicBezTo>
                  <a:cubicBezTo>
                    <a:pt x="1367562" y="327921"/>
                    <a:pt x="1206141" y="327921"/>
                    <a:pt x="1042463" y="327921"/>
                  </a:cubicBezTo>
                  <a:close/>
                  <a:moveTo>
                    <a:pt x="2247475" y="1314507"/>
                  </a:moveTo>
                  <a:cubicBezTo>
                    <a:pt x="2252555" y="1307735"/>
                    <a:pt x="2255377" y="1302655"/>
                    <a:pt x="2259327" y="1298704"/>
                  </a:cubicBezTo>
                  <a:cubicBezTo>
                    <a:pt x="2329879" y="1224767"/>
                    <a:pt x="2395350" y="1146314"/>
                    <a:pt x="2456306" y="1063910"/>
                  </a:cubicBezTo>
                  <a:cubicBezTo>
                    <a:pt x="2464208" y="1052622"/>
                    <a:pt x="2464208" y="1046413"/>
                    <a:pt x="2455742" y="1035690"/>
                  </a:cubicBezTo>
                  <a:cubicBezTo>
                    <a:pt x="2393092" y="953850"/>
                    <a:pt x="2340038" y="866367"/>
                    <a:pt x="2296014" y="773240"/>
                  </a:cubicBezTo>
                  <a:cubicBezTo>
                    <a:pt x="2278517" y="736553"/>
                    <a:pt x="2263278" y="699302"/>
                    <a:pt x="2246346" y="661487"/>
                  </a:cubicBezTo>
                  <a:cubicBezTo>
                    <a:pt x="2244653" y="663744"/>
                    <a:pt x="2243524" y="664873"/>
                    <a:pt x="2242960" y="666002"/>
                  </a:cubicBezTo>
                  <a:cubicBezTo>
                    <a:pt x="2191598" y="800331"/>
                    <a:pt x="2121612" y="924501"/>
                    <a:pt x="2034693" y="1039076"/>
                  </a:cubicBezTo>
                  <a:cubicBezTo>
                    <a:pt x="2027920" y="1048107"/>
                    <a:pt x="2028484" y="1054315"/>
                    <a:pt x="2035257" y="1063346"/>
                  </a:cubicBezTo>
                  <a:cubicBezTo>
                    <a:pt x="2074201" y="1111320"/>
                    <a:pt x="2111453" y="1160988"/>
                    <a:pt x="2150961" y="1208399"/>
                  </a:cubicBezTo>
                  <a:cubicBezTo>
                    <a:pt x="2180875" y="1243392"/>
                    <a:pt x="2213610" y="1276692"/>
                    <a:pt x="2247475" y="1314507"/>
                  </a:cubicBezTo>
                  <a:close/>
                  <a:moveTo>
                    <a:pt x="2726093" y="2214739"/>
                  </a:moveTo>
                  <a:cubicBezTo>
                    <a:pt x="2813577" y="2143059"/>
                    <a:pt x="2897674" y="2073637"/>
                    <a:pt x="2983464" y="2003086"/>
                  </a:cubicBezTo>
                  <a:cubicBezTo>
                    <a:pt x="2977819" y="1999699"/>
                    <a:pt x="2976126" y="1998571"/>
                    <a:pt x="2973869" y="1997442"/>
                  </a:cubicBezTo>
                  <a:cubicBezTo>
                    <a:pt x="2845184" y="1937614"/>
                    <a:pt x="2721014" y="1869885"/>
                    <a:pt x="2601924" y="1792562"/>
                  </a:cubicBezTo>
                  <a:cubicBezTo>
                    <a:pt x="2591764" y="1786353"/>
                    <a:pt x="2586120" y="1788046"/>
                    <a:pt x="2578218" y="1794819"/>
                  </a:cubicBezTo>
                  <a:cubicBezTo>
                    <a:pt x="2529679" y="1837714"/>
                    <a:pt x="2480576" y="1880045"/>
                    <a:pt x="2430908" y="1922375"/>
                  </a:cubicBezTo>
                  <a:cubicBezTo>
                    <a:pt x="2410589" y="1939872"/>
                    <a:pt x="2389141" y="1956804"/>
                    <a:pt x="2364872" y="1976559"/>
                  </a:cubicBezTo>
                  <a:cubicBezTo>
                    <a:pt x="2487349" y="2056140"/>
                    <a:pt x="2605874" y="2134593"/>
                    <a:pt x="2726093" y="2214739"/>
                  </a:cubicBezTo>
                  <a:close/>
                  <a:moveTo>
                    <a:pt x="1512615" y="2000264"/>
                  </a:moveTo>
                  <a:cubicBezTo>
                    <a:pt x="1514308" y="2003086"/>
                    <a:pt x="1515437" y="2004215"/>
                    <a:pt x="1516566" y="2005343"/>
                  </a:cubicBezTo>
                  <a:cubicBezTo>
                    <a:pt x="1596712" y="2071379"/>
                    <a:pt x="1677422" y="2137415"/>
                    <a:pt x="1757568" y="2204015"/>
                  </a:cubicBezTo>
                  <a:cubicBezTo>
                    <a:pt x="1766034" y="2210788"/>
                    <a:pt x="1771678" y="2208531"/>
                    <a:pt x="1779016" y="2204015"/>
                  </a:cubicBezTo>
                  <a:cubicBezTo>
                    <a:pt x="1861419" y="2150961"/>
                    <a:pt x="1943823" y="2097907"/>
                    <a:pt x="2025662" y="2044288"/>
                  </a:cubicBezTo>
                  <a:cubicBezTo>
                    <a:pt x="2058962" y="2022276"/>
                    <a:pt x="2091134" y="1998571"/>
                    <a:pt x="2123305" y="1975430"/>
                  </a:cubicBezTo>
                  <a:cubicBezTo>
                    <a:pt x="2053318" y="1915038"/>
                    <a:pt x="1984461" y="1856340"/>
                    <a:pt x="1916167" y="1796512"/>
                  </a:cubicBezTo>
                  <a:cubicBezTo>
                    <a:pt x="1904879" y="1786917"/>
                    <a:pt x="1898106" y="1786917"/>
                    <a:pt x="1886253" y="1794255"/>
                  </a:cubicBezTo>
                  <a:cubicBezTo>
                    <a:pt x="1778451" y="1864241"/>
                    <a:pt x="1666134" y="1926326"/>
                    <a:pt x="1550430" y="1981638"/>
                  </a:cubicBezTo>
                  <a:cubicBezTo>
                    <a:pt x="1538013" y="1987282"/>
                    <a:pt x="1525596" y="1993491"/>
                    <a:pt x="1512615" y="2000264"/>
                  </a:cubicBezTo>
                  <a:close/>
                  <a:moveTo>
                    <a:pt x="2702953" y="1680809"/>
                  </a:moveTo>
                  <a:cubicBezTo>
                    <a:pt x="2829945" y="1762083"/>
                    <a:pt x="2963145" y="1831506"/>
                    <a:pt x="3097474" y="1890204"/>
                  </a:cubicBezTo>
                  <a:cubicBezTo>
                    <a:pt x="3145449" y="1843358"/>
                    <a:pt x="3191730" y="1798206"/>
                    <a:pt x="3238012" y="1753053"/>
                  </a:cubicBezTo>
                  <a:cubicBezTo>
                    <a:pt x="3241963" y="1749102"/>
                    <a:pt x="3244785" y="1743458"/>
                    <a:pt x="3246478" y="1737814"/>
                  </a:cubicBezTo>
                  <a:cubicBezTo>
                    <a:pt x="3251558" y="1718060"/>
                    <a:pt x="3255509" y="1698305"/>
                    <a:pt x="3259459" y="1682502"/>
                  </a:cubicBezTo>
                  <a:cubicBezTo>
                    <a:pt x="3139805" y="1610822"/>
                    <a:pt x="3021844" y="1540835"/>
                    <a:pt x="2903882" y="1470284"/>
                  </a:cubicBezTo>
                  <a:cubicBezTo>
                    <a:pt x="2838975" y="1538578"/>
                    <a:pt x="2771246" y="1609129"/>
                    <a:pt x="2702953" y="1680809"/>
                  </a:cubicBezTo>
                  <a:close/>
                  <a:moveTo>
                    <a:pt x="1233233" y="1683066"/>
                  </a:moveTo>
                  <a:cubicBezTo>
                    <a:pt x="1235490" y="1692661"/>
                    <a:pt x="1240006" y="1704514"/>
                    <a:pt x="1241699" y="1717495"/>
                  </a:cubicBezTo>
                  <a:cubicBezTo>
                    <a:pt x="1243956" y="1736685"/>
                    <a:pt x="1252987" y="1750795"/>
                    <a:pt x="1266533" y="1763777"/>
                  </a:cubicBezTo>
                  <a:cubicBezTo>
                    <a:pt x="1306041" y="1802721"/>
                    <a:pt x="1344986" y="1842229"/>
                    <a:pt x="1383930" y="1882302"/>
                  </a:cubicBezTo>
                  <a:cubicBezTo>
                    <a:pt x="1391267" y="1889640"/>
                    <a:pt x="1396347" y="1891333"/>
                    <a:pt x="1405942" y="1886253"/>
                  </a:cubicBezTo>
                  <a:cubicBezTo>
                    <a:pt x="1504149" y="1836021"/>
                    <a:pt x="1602356" y="1786917"/>
                    <a:pt x="1699999" y="1736121"/>
                  </a:cubicBezTo>
                  <a:cubicBezTo>
                    <a:pt x="1731041" y="1719753"/>
                    <a:pt x="1760390" y="1699434"/>
                    <a:pt x="1790304" y="1681373"/>
                  </a:cubicBezTo>
                  <a:cubicBezTo>
                    <a:pt x="1721446" y="1609129"/>
                    <a:pt x="1653717" y="1538578"/>
                    <a:pt x="1589375" y="1470849"/>
                  </a:cubicBezTo>
                  <a:cubicBezTo>
                    <a:pt x="1470849" y="1541400"/>
                    <a:pt x="1352887" y="1611386"/>
                    <a:pt x="1233233" y="1683066"/>
                  </a:cubicBezTo>
                  <a:close/>
                  <a:moveTo>
                    <a:pt x="3510057" y="563280"/>
                  </a:moveTo>
                  <a:cubicBezTo>
                    <a:pt x="3508363" y="566102"/>
                    <a:pt x="3506670" y="568359"/>
                    <a:pt x="3505541" y="570617"/>
                  </a:cubicBezTo>
                  <a:cubicBezTo>
                    <a:pt x="3439506" y="707768"/>
                    <a:pt x="3366133" y="840969"/>
                    <a:pt x="3283165" y="968525"/>
                  </a:cubicBezTo>
                  <a:cubicBezTo>
                    <a:pt x="3277521" y="976991"/>
                    <a:pt x="3278649" y="982635"/>
                    <a:pt x="3285422" y="989408"/>
                  </a:cubicBezTo>
                  <a:cubicBezTo>
                    <a:pt x="3335090" y="1041334"/>
                    <a:pt x="3384194" y="1093259"/>
                    <a:pt x="3433862" y="1145749"/>
                  </a:cubicBezTo>
                  <a:cubicBezTo>
                    <a:pt x="3436684" y="1149136"/>
                    <a:pt x="3440634" y="1151393"/>
                    <a:pt x="3441199" y="1151393"/>
                  </a:cubicBezTo>
                  <a:cubicBezTo>
                    <a:pt x="3508928" y="1024401"/>
                    <a:pt x="3576093" y="897974"/>
                    <a:pt x="3644386" y="770982"/>
                  </a:cubicBezTo>
                  <a:cubicBezTo>
                    <a:pt x="3577786" y="698173"/>
                    <a:pt x="3577786" y="698173"/>
                    <a:pt x="3510057" y="563280"/>
                  </a:cubicBezTo>
                  <a:close/>
                  <a:moveTo>
                    <a:pt x="850564" y="774368"/>
                  </a:moveTo>
                  <a:cubicBezTo>
                    <a:pt x="917164" y="899667"/>
                    <a:pt x="984893" y="1026095"/>
                    <a:pt x="1053751" y="1155344"/>
                  </a:cubicBezTo>
                  <a:cubicBezTo>
                    <a:pt x="1107934" y="1097775"/>
                    <a:pt x="1162682" y="1040205"/>
                    <a:pt x="1213478" y="986586"/>
                  </a:cubicBezTo>
                  <a:cubicBezTo>
                    <a:pt x="1133332" y="843226"/>
                    <a:pt x="1056573" y="704946"/>
                    <a:pt x="980942" y="570053"/>
                  </a:cubicBezTo>
                  <a:cubicBezTo>
                    <a:pt x="964010" y="603353"/>
                    <a:pt x="947078" y="642297"/>
                    <a:pt x="925066" y="677290"/>
                  </a:cubicBezTo>
                  <a:cubicBezTo>
                    <a:pt x="902489" y="711719"/>
                    <a:pt x="874269" y="743326"/>
                    <a:pt x="850564" y="774368"/>
                  </a:cubicBezTo>
                  <a:close/>
                  <a:moveTo>
                    <a:pt x="2353584" y="1414972"/>
                  </a:moveTo>
                  <a:cubicBezTo>
                    <a:pt x="2423570" y="1479879"/>
                    <a:pt x="2498072" y="1539142"/>
                    <a:pt x="2577654" y="1596712"/>
                  </a:cubicBezTo>
                  <a:cubicBezTo>
                    <a:pt x="2648205" y="1523903"/>
                    <a:pt x="2718192" y="1451094"/>
                    <a:pt x="2786485" y="1380543"/>
                  </a:cubicBezTo>
                  <a:cubicBezTo>
                    <a:pt x="2710290" y="1309428"/>
                    <a:pt x="2636352" y="1240006"/>
                    <a:pt x="2561850" y="1170019"/>
                  </a:cubicBezTo>
                  <a:cubicBezTo>
                    <a:pt x="2529679" y="1210092"/>
                    <a:pt x="2496943" y="1252423"/>
                    <a:pt x="2461950" y="1293060"/>
                  </a:cubicBezTo>
                  <a:cubicBezTo>
                    <a:pt x="2427521" y="1334262"/>
                    <a:pt x="2390835" y="1373206"/>
                    <a:pt x="2353584" y="1414972"/>
                  </a:cubicBezTo>
                  <a:close/>
                  <a:moveTo>
                    <a:pt x="2139673" y="1418923"/>
                  </a:moveTo>
                  <a:cubicBezTo>
                    <a:pt x="2066864" y="1333697"/>
                    <a:pt x="1996877" y="1251294"/>
                    <a:pt x="1929148" y="1171712"/>
                  </a:cubicBezTo>
                  <a:cubicBezTo>
                    <a:pt x="1855775" y="1240570"/>
                    <a:pt x="1781838" y="1309428"/>
                    <a:pt x="1706207" y="1380543"/>
                  </a:cubicBezTo>
                  <a:cubicBezTo>
                    <a:pt x="1775065" y="1451659"/>
                    <a:pt x="1845052" y="1523903"/>
                    <a:pt x="1917296" y="1598405"/>
                  </a:cubicBezTo>
                  <a:cubicBezTo>
                    <a:pt x="1992927" y="1537449"/>
                    <a:pt x="2066300" y="1478186"/>
                    <a:pt x="2139673" y="1418923"/>
                  </a:cubicBezTo>
                  <a:close/>
                  <a:moveTo>
                    <a:pt x="3300097" y="1532369"/>
                  </a:moveTo>
                  <a:cubicBezTo>
                    <a:pt x="3327753" y="1453352"/>
                    <a:pt x="3354845" y="1376028"/>
                    <a:pt x="3380807" y="1300962"/>
                  </a:cubicBezTo>
                  <a:cubicBezTo>
                    <a:pt x="3316465" y="1237183"/>
                    <a:pt x="3253251" y="1173970"/>
                    <a:pt x="3190037" y="1111320"/>
                  </a:cubicBezTo>
                  <a:cubicBezTo>
                    <a:pt x="3129081" y="1191466"/>
                    <a:pt x="3066996" y="1272177"/>
                    <a:pt x="3003782" y="1354580"/>
                  </a:cubicBezTo>
                  <a:cubicBezTo>
                    <a:pt x="3098039" y="1420616"/>
                    <a:pt x="3197375" y="1479315"/>
                    <a:pt x="3300097" y="1532369"/>
                  </a:cubicBezTo>
                  <a:close/>
                  <a:moveTo>
                    <a:pt x="1303219" y="1112449"/>
                  </a:moveTo>
                  <a:cubicBezTo>
                    <a:pt x="1240570" y="1172841"/>
                    <a:pt x="1177921" y="1232668"/>
                    <a:pt x="1115836" y="1293624"/>
                  </a:cubicBezTo>
                  <a:cubicBezTo>
                    <a:pt x="1112449" y="1296446"/>
                    <a:pt x="1111885" y="1304913"/>
                    <a:pt x="1113578" y="1309992"/>
                  </a:cubicBezTo>
                  <a:cubicBezTo>
                    <a:pt x="1127688" y="1349501"/>
                    <a:pt x="1142927" y="1388445"/>
                    <a:pt x="1156473" y="1427954"/>
                  </a:cubicBezTo>
                  <a:cubicBezTo>
                    <a:pt x="1168890" y="1462383"/>
                    <a:pt x="1179614" y="1497940"/>
                    <a:pt x="1191467" y="1533498"/>
                  </a:cubicBezTo>
                  <a:cubicBezTo>
                    <a:pt x="1295318" y="1479315"/>
                    <a:pt x="1394654" y="1421181"/>
                    <a:pt x="1488345" y="1355145"/>
                  </a:cubicBezTo>
                  <a:cubicBezTo>
                    <a:pt x="1425696" y="1272177"/>
                    <a:pt x="1363611" y="1191466"/>
                    <a:pt x="1303219" y="1112449"/>
                  </a:cubicBezTo>
                  <a:close/>
                  <a:moveTo>
                    <a:pt x="2246346" y="1521081"/>
                  </a:moveTo>
                  <a:cubicBezTo>
                    <a:pt x="2174102" y="1580344"/>
                    <a:pt x="2101858" y="1639607"/>
                    <a:pt x="2027920" y="1700563"/>
                  </a:cubicBezTo>
                  <a:cubicBezTo>
                    <a:pt x="2100164" y="1761519"/>
                    <a:pt x="2172973" y="1822475"/>
                    <a:pt x="2246346" y="1883996"/>
                  </a:cubicBezTo>
                  <a:cubicBezTo>
                    <a:pt x="2320848" y="1821346"/>
                    <a:pt x="2393092" y="1760955"/>
                    <a:pt x="2464772" y="1700563"/>
                  </a:cubicBezTo>
                  <a:cubicBezTo>
                    <a:pt x="2390835" y="1639042"/>
                    <a:pt x="2318590" y="1580344"/>
                    <a:pt x="2246346" y="1521081"/>
                  </a:cubicBezTo>
                  <a:close/>
                  <a:moveTo>
                    <a:pt x="767596" y="647941"/>
                  </a:moveTo>
                  <a:cubicBezTo>
                    <a:pt x="784528" y="620849"/>
                    <a:pt x="803153" y="594887"/>
                    <a:pt x="817828" y="566666"/>
                  </a:cubicBezTo>
                  <a:cubicBezTo>
                    <a:pt x="852821" y="500630"/>
                    <a:pt x="870882" y="428950"/>
                    <a:pt x="884993" y="356142"/>
                  </a:cubicBezTo>
                  <a:cubicBezTo>
                    <a:pt x="890637" y="325664"/>
                    <a:pt x="883864" y="327357"/>
                    <a:pt x="861288" y="327357"/>
                  </a:cubicBezTo>
                  <a:cubicBezTo>
                    <a:pt x="751228" y="327921"/>
                    <a:pt x="641168" y="327357"/>
                    <a:pt x="531673" y="327357"/>
                  </a:cubicBezTo>
                  <a:cubicBezTo>
                    <a:pt x="526593" y="327357"/>
                    <a:pt x="521514" y="327921"/>
                    <a:pt x="518691" y="327921"/>
                  </a:cubicBezTo>
                  <a:cubicBezTo>
                    <a:pt x="600531" y="433466"/>
                    <a:pt x="682934" y="539010"/>
                    <a:pt x="767596" y="647941"/>
                  </a:cubicBezTo>
                  <a:close/>
                  <a:moveTo>
                    <a:pt x="3727354" y="645119"/>
                  </a:moveTo>
                  <a:cubicBezTo>
                    <a:pt x="3810322" y="538446"/>
                    <a:pt x="3892726" y="432901"/>
                    <a:pt x="3975129" y="327357"/>
                  </a:cubicBezTo>
                  <a:cubicBezTo>
                    <a:pt x="3857168" y="327357"/>
                    <a:pt x="3739207" y="327357"/>
                    <a:pt x="3621245" y="327357"/>
                  </a:cubicBezTo>
                  <a:cubicBezTo>
                    <a:pt x="3607135" y="327357"/>
                    <a:pt x="3603749" y="334694"/>
                    <a:pt x="3606006" y="345982"/>
                  </a:cubicBezTo>
                  <a:cubicBezTo>
                    <a:pt x="3618423" y="411454"/>
                    <a:pt x="3634227" y="475796"/>
                    <a:pt x="3660754" y="536753"/>
                  </a:cubicBezTo>
                  <a:cubicBezTo>
                    <a:pt x="3677122" y="576826"/>
                    <a:pt x="3698005" y="614077"/>
                    <a:pt x="3727354" y="645119"/>
                  </a:cubicBezTo>
                  <a:close/>
                  <a:moveTo>
                    <a:pt x="1629448" y="2292063"/>
                  </a:moveTo>
                  <a:cubicBezTo>
                    <a:pt x="1624932" y="2287548"/>
                    <a:pt x="1622110" y="2285290"/>
                    <a:pt x="1619288" y="2283033"/>
                  </a:cubicBezTo>
                  <a:cubicBezTo>
                    <a:pt x="1543093" y="2219254"/>
                    <a:pt x="1466333" y="2156605"/>
                    <a:pt x="1391832" y="2090005"/>
                  </a:cubicBezTo>
                  <a:cubicBezTo>
                    <a:pt x="1369255" y="2069686"/>
                    <a:pt x="1352323" y="2064606"/>
                    <a:pt x="1325231" y="2078152"/>
                  </a:cubicBezTo>
                  <a:cubicBezTo>
                    <a:pt x="1311121" y="2085489"/>
                    <a:pt x="1307170" y="2092262"/>
                    <a:pt x="1308299" y="2106937"/>
                  </a:cubicBezTo>
                  <a:cubicBezTo>
                    <a:pt x="1315072" y="2193292"/>
                    <a:pt x="1321280" y="2279082"/>
                    <a:pt x="1326925" y="2365436"/>
                  </a:cubicBezTo>
                  <a:cubicBezTo>
                    <a:pt x="1328618" y="2390835"/>
                    <a:pt x="1326925" y="2416233"/>
                    <a:pt x="1326925" y="2447275"/>
                  </a:cubicBezTo>
                  <a:cubicBezTo>
                    <a:pt x="1431905" y="2393657"/>
                    <a:pt x="1530112" y="2343424"/>
                    <a:pt x="1629448" y="2292063"/>
                  </a:cubicBezTo>
                  <a:close/>
                  <a:moveTo>
                    <a:pt x="3161252" y="2445582"/>
                  </a:moveTo>
                  <a:cubicBezTo>
                    <a:pt x="3161817" y="2439374"/>
                    <a:pt x="3162381" y="2437116"/>
                    <a:pt x="3162381" y="2434858"/>
                  </a:cubicBezTo>
                  <a:cubicBezTo>
                    <a:pt x="3168590" y="2331572"/>
                    <a:pt x="3173669" y="2228285"/>
                    <a:pt x="3180442" y="2125563"/>
                  </a:cubicBezTo>
                  <a:cubicBezTo>
                    <a:pt x="3182700" y="2085489"/>
                    <a:pt x="3183264" y="2086054"/>
                    <a:pt x="3146578" y="2071379"/>
                  </a:cubicBezTo>
                  <a:cubicBezTo>
                    <a:pt x="3135290" y="2066864"/>
                    <a:pt x="3127952" y="2069122"/>
                    <a:pt x="3118922" y="2077023"/>
                  </a:cubicBezTo>
                  <a:cubicBezTo>
                    <a:pt x="3054579" y="2132900"/>
                    <a:pt x="2989672" y="2188776"/>
                    <a:pt x="2924765" y="2244088"/>
                  </a:cubicBezTo>
                  <a:cubicBezTo>
                    <a:pt x="2906140" y="2259892"/>
                    <a:pt x="2886385" y="2275131"/>
                    <a:pt x="2863809" y="2293192"/>
                  </a:cubicBezTo>
                  <a:cubicBezTo>
                    <a:pt x="2964274" y="2343989"/>
                    <a:pt x="3061352" y="2394221"/>
                    <a:pt x="3161252" y="2445582"/>
                  </a:cubicBezTo>
                  <a:close/>
                  <a:moveTo>
                    <a:pt x="1492861" y="2907268"/>
                  </a:moveTo>
                  <a:cubicBezTo>
                    <a:pt x="1431340" y="2867760"/>
                    <a:pt x="1373770" y="2830509"/>
                    <a:pt x="1315636" y="2792693"/>
                  </a:cubicBezTo>
                  <a:cubicBezTo>
                    <a:pt x="1307735" y="2857036"/>
                    <a:pt x="1300397" y="2918556"/>
                    <a:pt x="1292496" y="2982899"/>
                  </a:cubicBezTo>
                  <a:cubicBezTo>
                    <a:pt x="1359660" y="2958065"/>
                    <a:pt x="1424567" y="2933231"/>
                    <a:pt x="1492861" y="2907268"/>
                  </a:cubicBezTo>
                  <a:close/>
                  <a:moveTo>
                    <a:pt x="3177620" y="2792693"/>
                  </a:moveTo>
                  <a:cubicBezTo>
                    <a:pt x="3118357" y="2831073"/>
                    <a:pt x="3061352" y="2867760"/>
                    <a:pt x="3000960" y="2907268"/>
                  </a:cubicBezTo>
                  <a:cubicBezTo>
                    <a:pt x="3068689" y="2932667"/>
                    <a:pt x="3133032" y="2957501"/>
                    <a:pt x="3199068" y="2982335"/>
                  </a:cubicBezTo>
                  <a:cubicBezTo>
                    <a:pt x="3191730" y="2917992"/>
                    <a:pt x="3184957" y="2857036"/>
                    <a:pt x="3177620" y="2792693"/>
                  </a:cubicBezTo>
                  <a:close/>
                </a:path>
              </a:pathLst>
            </a:custGeom>
            <a:solidFill>
              <a:schemeClr val="accent4"/>
            </a:solidFill>
            <a:ln w="56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3707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78709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90F8371-E909-4C11-B826-66798B3CA1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08846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3823B-B09D-4231-B5E9-44528FEBD5B2}"/>
              </a:ext>
            </a:extLst>
          </p:cNvPr>
          <p:cNvGrpSpPr/>
          <p:nvPr userDrawn="1"/>
        </p:nvGrpSpPr>
        <p:grpSpPr>
          <a:xfrm>
            <a:off x="-1" y="191592"/>
            <a:ext cx="11966714" cy="105204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73CFA-A31A-46D8-BC81-B064E7F21BCC}"/>
              </a:ext>
            </a:extLst>
          </p:cNvPr>
          <p:cNvGrpSpPr/>
          <p:nvPr userDrawn="1"/>
        </p:nvGrpSpPr>
        <p:grpSpPr>
          <a:xfrm rot="10800000">
            <a:off x="9982039" y="334017"/>
            <a:ext cx="1805769" cy="85664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 dirty="0"/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94551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27581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3823B-B09D-4231-B5E9-44528FEBD5B2}"/>
              </a:ext>
            </a:extLst>
          </p:cNvPr>
          <p:cNvGrpSpPr/>
          <p:nvPr userDrawn="1"/>
        </p:nvGrpSpPr>
        <p:grpSpPr>
          <a:xfrm>
            <a:off x="-1" y="191592"/>
            <a:ext cx="11966714" cy="105204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73CFA-A31A-46D8-BC81-B064E7F21BCC}"/>
              </a:ext>
            </a:extLst>
          </p:cNvPr>
          <p:cNvGrpSpPr/>
          <p:nvPr userDrawn="1"/>
        </p:nvGrpSpPr>
        <p:grpSpPr>
          <a:xfrm rot="10800000">
            <a:off x="9982039" y="334017"/>
            <a:ext cx="1805769" cy="85664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 dirty="0"/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328F33A7-3F89-4CE9-AEC6-9B1FC70CB1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04853" y="180624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26D1B074-C408-47C3-AA64-CBDDCBF8447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193017" y="3306460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F3211026-F958-42A5-AA36-13CF1636F94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04853" y="483553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4E58214D-FE25-4FE4-9776-07CF0B424275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6149181" y="180624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89B11DC1-75AD-4273-9911-D12343B391D3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437344" y="3306460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6F9ECD-14CF-43B6-A177-4BE5789C039D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6149181" y="483553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E14F345C-ACDA-4CB5-93FC-C672B95E1EDA}"/>
              </a:ext>
            </a:extLst>
          </p:cNvPr>
          <p:cNvSpPr/>
          <p:nvPr userDrawn="1"/>
        </p:nvSpPr>
        <p:spPr>
          <a:xfrm>
            <a:off x="2861017" y="1806245"/>
            <a:ext cx="3204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id="{5DC2A027-A6C1-4E04-A22F-F0A37D4AC149}"/>
              </a:ext>
            </a:extLst>
          </p:cNvPr>
          <p:cNvSpPr/>
          <p:nvPr userDrawn="1"/>
        </p:nvSpPr>
        <p:spPr>
          <a:xfrm>
            <a:off x="8105344" y="1806245"/>
            <a:ext cx="3204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0" name="Rectangle 13">
            <a:extLst>
              <a:ext uri="{FF2B5EF4-FFF2-40B4-BE49-F238E27FC236}">
                <a16:creationId xmlns:a16="http://schemas.microsoft.com/office/drawing/2014/main" id="{328329F1-AFE9-4071-8EC8-7E53329EF779}"/>
              </a:ext>
            </a:extLst>
          </p:cNvPr>
          <p:cNvSpPr/>
          <p:nvPr userDrawn="1"/>
        </p:nvSpPr>
        <p:spPr>
          <a:xfrm>
            <a:off x="6149181" y="3306460"/>
            <a:ext cx="3204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DAA156CE-1910-4526-AF03-2B24E1E097CB}"/>
              </a:ext>
            </a:extLst>
          </p:cNvPr>
          <p:cNvSpPr/>
          <p:nvPr userDrawn="1"/>
        </p:nvSpPr>
        <p:spPr>
          <a:xfrm>
            <a:off x="904853" y="3306460"/>
            <a:ext cx="3204000" cy="14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B4527CD2-29C9-47A2-A640-64412F23EF5A}"/>
              </a:ext>
            </a:extLst>
          </p:cNvPr>
          <p:cNvSpPr/>
          <p:nvPr userDrawn="1"/>
        </p:nvSpPr>
        <p:spPr>
          <a:xfrm>
            <a:off x="8105344" y="4835535"/>
            <a:ext cx="3204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AD66E74F-5D94-4D33-8E95-E8A92C95B73A}"/>
              </a:ext>
            </a:extLst>
          </p:cNvPr>
          <p:cNvSpPr/>
          <p:nvPr userDrawn="1"/>
        </p:nvSpPr>
        <p:spPr>
          <a:xfrm>
            <a:off x="2861017" y="4835535"/>
            <a:ext cx="3204000" cy="144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77367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207562C-DA51-4307-9366-505D01877AA4}"/>
              </a:ext>
            </a:extLst>
          </p:cNvPr>
          <p:cNvGrpSpPr/>
          <p:nvPr userDrawn="1"/>
        </p:nvGrpSpPr>
        <p:grpSpPr>
          <a:xfrm>
            <a:off x="8981148" y="1615189"/>
            <a:ext cx="2501139" cy="4668187"/>
            <a:chOff x="3501573" y="3178068"/>
            <a:chExt cx="1340594" cy="273784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6431BA3-7EE5-45D4-A1FC-1B58F7281F32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76FCFDE-1220-454B-AD4B-4A39C0CFF580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AC1304D-CA28-45B8-BC74-37899BF00E9C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C3E504B-C927-42D0-9054-549235FAFEF2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25A0F80-B054-487F-AC02-843656145FE7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AD3D91C-247F-4C6E-923B-10E8625762F7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4A9BBE-5BF8-48EA-B296-37AAC26EBF62}"/>
                </a:ext>
              </a:extLst>
            </p:cNvPr>
            <p:cNvGrpSpPr/>
            <p:nvPr/>
          </p:nvGrpSpPr>
          <p:grpSpPr>
            <a:xfrm>
              <a:off x="4101503" y="5648273"/>
              <a:ext cx="147034" cy="160886"/>
              <a:chOff x="6779775" y="6048824"/>
              <a:chExt cx="125701" cy="137543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9A0D1C0-9706-48A3-AF77-58339CB6260F}"/>
                  </a:ext>
                </a:extLst>
              </p:cNvPr>
              <p:cNvSpPr/>
              <p:nvPr/>
            </p:nvSpPr>
            <p:spPr>
              <a:xfrm>
                <a:off x="6779775" y="6048824"/>
                <a:ext cx="125701" cy="13754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7E0F234-4CFE-4287-801D-9C04E617A803}"/>
                  </a:ext>
                </a:extLst>
              </p:cNvPr>
              <p:cNvSpPr/>
              <p:nvPr/>
            </p:nvSpPr>
            <p:spPr>
              <a:xfrm>
                <a:off x="6800725" y="6071748"/>
                <a:ext cx="83801" cy="916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56EF6E-8D47-46F4-BFD6-D8F5D5438CA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1213626-D2D1-4D40-B1D2-773934F3FA5C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5F6C453-17F4-4A46-9D2E-54989C9563CA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3823B-B09D-4231-B5E9-44528FEBD5B2}"/>
              </a:ext>
            </a:extLst>
          </p:cNvPr>
          <p:cNvGrpSpPr/>
          <p:nvPr userDrawn="1"/>
        </p:nvGrpSpPr>
        <p:grpSpPr>
          <a:xfrm>
            <a:off x="-1" y="191592"/>
            <a:ext cx="11966714" cy="105204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73CFA-A31A-46D8-BC81-B064E7F21BCC}"/>
              </a:ext>
            </a:extLst>
          </p:cNvPr>
          <p:cNvGrpSpPr/>
          <p:nvPr userDrawn="1"/>
        </p:nvGrpSpPr>
        <p:grpSpPr>
          <a:xfrm rot="10800000">
            <a:off x="9982039" y="334017"/>
            <a:ext cx="1805769" cy="85664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 dirty="0"/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4" name="그림 개체 틀 2">
            <a:extLst>
              <a:ext uri="{FF2B5EF4-FFF2-40B4-BE49-F238E27FC236}">
                <a16:creationId xmlns:a16="http://schemas.microsoft.com/office/drawing/2014/main" id="{E11BE5C1-53C3-4D3F-AA96-7721F74020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223796" y="2298700"/>
            <a:ext cx="2049706" cy="3411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43E8830-7FC7-4C1E-95A8-934E1287AA10}"/>
              </a:ext>
            </a:extLst>
          </p:cNvPr>
          <p:cNvGrpSpPr/>
          <p:nvPr userDrawn="1"/>
        </p:nvGrpSpPr>
        <p:grpSpPr>
          <a:xfrm>
            <a:off x="0" y="1958505"/>
            <a:ext cx="8404456" cy="3883620"/>
            <a:chOff x="0" y="1992982"/>
            <a:chExt cx="3096864" cy="3380234"/>
          </a:xfrm>
          <a:solidFill>
            <a:schemeClr val="accent4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692D64-041E-4229-89A6-B1829909CBED}"/>
                </a:ext>
              </a:extLst>
            </p:cNvPr>
            <p:cNvSpPr/>
            <p:nvPr/>
          </p:nvSpPr>
          <p:spPr>
            <a:xfrm>
              <a:off x="0" y="1992982"/>
              <a:ext cx="3025109" cy="33802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79B0403-2378-4BFE-A5C5-86A87AA5EAAF}"/>
                </a:ext>
              </a:extLst>
            </p:cNvPr>
            <p:cNvSpPr/>
            <p:nvPr/>
          </p:nvSpPr>
          <p:spPr>
            <a:xfrm>
              <a:off x="3051145" y="1992982"/>
              <a:ext cx="45719" cy="33802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723459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6E8DE20-2F1C-4EB2-B951-BB7664020B46}"/>
              </a:ext>
            </a:extLst>
          </p:cNvPr>
          <p:cNvGrpSpPr/>
          <p:nvPr userDrawn="1"/>
        </p:nvGrpSpPr>
        <p:grpSpPr>
          <a:xfrm>
            <a:off x="542195" y="1687115"/>
            <a:ext cx="4921109" cy="2703816"/>
            <a:chOff x="-548507" y="477868"/>
            <a:chExt cx="11570449" cy="6357177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54E453A-E6E5-4955-B12B-E6BE5B1DA558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E55A7BD-A2DA-4DD9-8978-FBBDDAAE1D1A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A26A3C9-2BC4-4042-A750-380E1D3E2CD1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3B2E8D8-065A-4BAE-8C14-E5C5ACED970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481F1FB-9630-42C3-B3A6-93B54BB86C4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596ECB3-B0D8-4268-92BE-4CE9DEE1B117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00EA83A9-F6A9-4EBA-BF09-B2D9F3D0BAB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EBCCB817-D37F-408C-AC5F-1A7F1CD14AE5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C0DBCFC-356B-4C8A-B05B-AFA1548A9AD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E0D868B3-A907-4C6B-AD08-754AD2ABD20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CAC05AF-5F47-417F-94D2-C33DA52255B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5C8F444-26D8-4DCA-9F49-80F64E69519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3823B-B09D-4231-B5E9-44528FEBD5B2}"/>
              </a:ext>
            </a:extLst>
          </p:cNvPr>
          <p:cNvGrpSpPr/>
          <p:nvPr userDrawn="1"/>
        </p:nvGrpSpPr>
        <p:grpSpPr>
          <a:xfrm>
            <a:off x="-1" y="191592"/>
            <a:ext cx="11966714" cy="105204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73CFA-A31A-46D8-BC81-B064E7F21BCC}"/>
              </a:ext>
            </a:extLst>
          </p:cNvPr>
          <p:cNvGrpSpPr/>
          <p:nvPr userDrawn="1"/>
        </p:nvGrpSpPr>
        <p:grpSpPr>
          <a:xfrm rot="10800000">
            <a:off x="9982039" y="334017"/>
            <a:ext cx="1805769" cy="85664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 dirty="0"/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596BC7C3-BBC3-4B7E-84FE-D571661909F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235248" y="1848318"/>
            <a:ext cx="3554035" cy="21717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49837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3823B-B09D-4231-B5E9-44528FEBD5B2}"/>
              </a:ext>
            </a:extLst>
          </p:cNvPr>
          <p:cNvGrpSpPr/>
          <p:nvPr userDrawn="1"/>
        </p:nvGrpSpPr>
        <p:grpSpPr>
          <a:xfrm>
            <a:off x="-1" y="191592"/>
            <a:ext cx="11966714" cy="105204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73CFA-A31A-46D8-BC81-B064E7F21BCC}"/>
              </a:ext>
            </a:extLst>
          </p:cNvPr>
          <p:cNvGrpSpPr/>
          <p:nvPr userDrawn="1"/>
        </p:nvGrpSpPr>
        <p:grpSpPr>
          <a:xfrm rot="10800000">
            <a:off x="9982039" y="334017"/>
            <a:ext cx="1805769" cy="85664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 dirty="0"/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B6CBA5C-6C14-4A16-A6CE-2B80D0686D53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1775439"/>
            <a:ext cx="3887755" cy="44259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7E3A7714-DFD5-459F-9CF5-A260020DC40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304245" y="1775439"/>
            <a:ext cx="3887755" cy="44259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6733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5689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EB5CB2-417A-4834-8FBC-7782E3A88B99}"/>
              </a:ext>
            </a:extLst>
          </p:cNvPr>
          <p:cNvSpPr/>
          <p:nvPr userDrawn="1"/>
        </p:nvSpPr>
        <p:spPr>
          <a:xfrm>
            <a:off x="7516166" y="1796911"/>
            <a:ext cx="4675833" cy="3225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13B6D00C-03D5-47AF-A8A4-91B609A2EBD1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751187" y="312069"/>
            <a:ext cx="3314090" cy="6233862"/>
          </a:xfrm>
          <a:custGeom>
            <a:avLst/>
            <a:gdLst>
              <a:gd name="connsiteX0" fmla="*/ 2704618 w 3314090"/>
              <a:gd name="connsiteY0" fmla="*/ 1899002 h 6233862"/>
              <a:gd name="connsiteX1" fmla="*/ 2726234 w 3314090"/>
              <a:gd name="connsiteY1" fmla="*/ 2309081 h 6233862"/>
              <a:gd name="connsiteX2" fmla="*/ 2905526 w 3314090"/>
              <a:gd name="connsiteY2" fmla="*/ 2220708 h 6233862"/>
              <a:gd name="connsiteX3" fmla="*/ 2931592 w 3314090"/>
              <a:gd name="connsiteY3" fmla="*/ 2157766 h 6233862"/>
              <a:gd name="connsiteX4" fmla="*/ 2860385 w 3314090"/>
              <a:gd name="connsiteY4" fmla="*/ 2065578 h 6233862"/>
              <a:gd name="connsiteX5" fmla="*/ 2724964 w 3314090"/>
              <a:gd name="connsiteY5" fmla="*/ 1912354 h 6233862"/>
              <a:gd name="connsiteX6" fmla="*/ 2704618 w 3314090"/>
              <a:gd name="connsiteY6" fmla="*/ 1899002 h 6233862"/>
              <a:gd name="connsiteX7" fmla="*/ 1855452 w 3314090"/>
              <a:gd name="connsiteY7" fmla="*/ 795 h 6233862"/>
              <a:gd name="connsiteX8" fmla="*/ 1889546 w 3314090"/>
              <a:gd name="connsiteY8" fmla="*/ 6914 h 6233862"/>
              <a:gd name="connsiteX9" fmla="*/ 1940408 w 3314090"/>
              <a:gd name="connsiteY9" fmla="*/ 20902 h 6233862"/>
              <a:gd name="connsiteX10" fmla="*/ 2164839 w 3314090"/>
              <a:gd name="connsiteY10" fmla="*/ 251691 h 6233862"/>
              <a:gd name="connsiteX11" fmla="*/ 2163568 w 3314090"/>
              <a:gd name="connsiteY11" fmla="*/ 375032 h 6233862"/>
              <a:gd name="connsiteX12" fmla="*/ 2202350 w 3314090"/>
              <a:gd name="connsiteY12" fmla="*/ 506639 h 6233862"/>
              <a:gd name="connsiteX13" fmla="*/ 2151488 w 3314090"/>
              <a:gd name="connsiteY13" fmla="*/ 581026 h 6233862"/>
              <a:gd name="connsiteX14" fmla="*/ 2102532 w 3314090"/>
              <a:gd name="connsiteY14" fmla="*/ 830888 h 6233862"/>
              <a:gd name="connsiteX15" fmla="*/ 2170562 w 3314090"/>
              <a:gd name="connsiteY15" fmla="*/ 837246 h 6233862"/>
              <a:gd name="connsiteX16" fmla="*/ 2410251 w 3314090"/>
              <a:gd name="connsiteY16" fmla="*/ 854412 h 6233862"/>
              <a:gd name="connsiteX17" fmla="*/ 2611794 w 3314090"/>
              <a:gd name="connsiteY17" fmla="*/ 973303 h 6233862"/>
              <a:gd name="connsiteX18" fmla="*/ 2806344 w 3314090"/>
              <a:gd name="connsiteY18" fmla="*/ 1195827 h 6233862"/>
              <a:gd name="connsiteX19" fmla="*/ 2891538 w 3314090"/>
              <a:gd name="connsiteY19" fmla="*/ 1336335 h 6233862"/>
              <a:gd name="connsiteX20" fmla="*/ 2955752 w 3314090"/>
              <a:gd name="connsiteY20" fmla="*/ 1565852 h 6233862"/>
              <a:gd name="connsiteX21" fmla="*/ 3089902 w 3314090"/>
              <a:gd name="connsiteY21" fmla="*/ 1746415 h 6233862"/>
              <a:gd name="connsiteX22" fmla="*/ 3136951 w 3314090"/>
              <a:gd name="connsiteY22" fmla="*/ 1843054 h 6233862"/>
              <a:gd name="connsiteX23" fmla="*/ 3280637 w 3314090"/>
              <a:gd name="connsiteY23" fmla="*/ 2132335 h 6233862"/>
              <a:gd name="connsiteX24" fmla="*/ 3312426 w 3314090"/>
              <a:gd name="connsiteY24" fmla="*/ 2346593 h 6233862"/>
              <a:gd name="connsiteX25" fmla="*/ 3252026 w 3314090"/>
              <a:gd name="connsiteY25" fmla="*/ 2424794 h 6233862"/>
              <a:gd name="connsiteX26" fmla="*/ 3034589 w 3314090"/>
              <a:gd name="connsiteY26" fmla="*/ 2520162 h 6233862"/>
              <a:gd name="connsiteX27" fmla="*/ 2948123 w 3314090"/>
              <a:gd name="connsiteY27" fmla="*/ 2572296 h 6233862"/>
              <a:gd name="connsiteX28" fmla="*/ 2729414 w 3314090"/>
              <a:gd name="connsiteY28" fmla="*/ 2663213 h 6233862"/>
              <a:gd name="connsiteX29" fmla="*/ 2708433 w 3314090"/>
              <a:gd name="connsiteY29" fmla="*/ 2688009 h 6233862"/>
              <a:gd name="connsiteX30" fmla="*/ 2626417 w 3314090"/>
              <a:gd name="connsiteY30" fmla="*/ 3195362 h 6233862"/>
              <a:gd name="connsiteX31" fmla="*/ 2564746 w 3314090"/>
              <a:gd name="connsiteY31" fmla="*/ 3340320 h 6233862"/>
              <a:gd name="connsiteX32" fmla="*/ 2494174 w 3314090"/>
              <a:gd name="connsiteY32" fmla="*/ 3489729 h 6233862"/>
              <a:gd name="connsiteX33" fmla="*/ 2478916 w 3314090"/>
              <a:gd name="connsiteY33" fmla="*/ 3524697 h 6233862"/>
              <a:gd name="connsiteX34" fmla="*/ 2443312 w 3314090"/>
              <a:gd name="connsiteY34" fmla="*/ 3620065 h 6233862"/>
              <a:gd name="connsiteX35" fmla="*/ 2393085 w 3314090"/>
              <a:gd name="connsiteY35" fmla="*/ 3737685 h 6233862"/>
              <a:gd name="connsiteX36" fmla="*/ 2278008 w 3314090"/>
              <a:gd name="connsiteY36" fmla="*/ 3816521 h 6233862"/>
              <a:gd name="connsiteX37" fmla="*/ 2070744 w 3314090"/>
              <a:gd name="connsiteY37" fmla="*/ 4037138 h 6233862"/>
              <a:gd name="connsiteX38" fmla="*/ 2065657 w 3314090"/>
              <a:gd name="connsiteY38" fmla="*/ 4149036 h 6233862"/>
              <a:gd name="connsiteX39" fmla="*/ 2110162 w 3314090"/>
              <a:gd name="connsiteY39" fmla="*/ 4169380 h 6233862"/>
              <a:gd name="connsiteX40" fmla="*/ 2132414 w 3314090"/>
              <a:gd name="connsiteY40" fmla="*/ 4298445 h 6233862"/>
              <a:gd name="connsiteX41" fmla="*/ 2087909 w 3314090"/>
              <a:gd name="connsiteY41" fmla="*/ 4473285 h 6233862"/>
              <a:gd name="connsiteX42" fmla="*/ 2116520 w 3314090"/>
              <a:gd name="connsiteY42" fmla="*/ 4646853 h 6233862"/>
              <a:gd name="connsiteX43" fmla="*/ 2049762 w 3314090"/>
              <a:gd name="connsiteY43" fmla="*/ 4784182 h 6233862"/>
              <a:gd name="connsiteX44" fmla="*/ 2011616 w 3314090"/>
              <a:gd name="connsiteY44" fmla="*/ 4861748 h 6233862"/>
              <a:gd name="connsiteX45" fmla="*/ 1892089 w 3314090"/>
              <a:gd name="connsiteY45" fmla="*/ 5052483 h 6233862"/>
              <a:gd name="connsiteX46" fmla="*/ 1770654 w 3314090"/>
              <a:gd name="connsiteY46" fmla="*/ 5172645 h 6233862"/>
              <a:gd name="connsiteX47" fmla="*/ 1590092 w 3314090"/>
              <a:gd name="connsiteY47" fmla="*/ 5081093 h 6233862"/>
              <a:gd name="connsiteX48" fmla="*/ 1595814 w 3314090"/>
              <a:gd name="connsiteY48" fmla="*/ 4997806 h 6233862"/>
              <a:gd name="connsiteX49" fmla="*/ 1620609 w 3314090"/>
              <a:gd name="connsiteY49" fmla="*/ 4857933 h 6233862"/>
              <a:gd name="connsiteX50" fmla="*/ 1658121 w 3314090"/>
              <a:gd name="connsiteY50" fmla="*/ 4694537 h 6233862"/>
              <a:gd name="connsiteX51" fmla="*/ 1639047 w 3314090"/>
              <a:gd name="connsiteY51" fmla="*/ 4634138 h 6233862"/>
              <a:gd name="connsiteX52" fmla="*/ 1433053 w 3314090"/>
              <a:gd name="connsiteY52" fmla="*/ 4572467 h 6233862"/>
              <a:gd name="connsiteX53" fmla="*/ 1370111 w 3314090"/>
              <a:gd name="connsiteY53" fmla="*/ 4466927 h 6233862"/>
              <a:gd name="connsiteX54" fmla="*/ 1398721 w 3314090"/>
              <a:gd name="connsiteY54" fmla="*/ 4262206 h 6233862"/>
              <a:gd name="connsiteX55" fmla="*/ 1510619 w 3314090"/>
              <a:gd name="connsiteY55" fmla="*/ 3947493 h 6233862"/>
              <a:gd name="connsiteX56" fmla="*/ 1539229 w 3314090"/>
              <a:gd name="connsiteY56" fmla="*/ 3901081 h 6233862"/>
              <a:gd name="connsiteX57" fmla="*/ 1614888 w 3314090"/>
              <a:gd name="connsiteY57" fmla="*/ 3756122 h 6233862"/>
              <a:gd name="connsiteX58" fmla="*/ 1494724 w 3314090"/>
              <a:gd name="connsiteY58" fmla="*/ 3744043 h 6233862"/>
              <a:gd name="connsiteX59" fmla="*/ 1435596 w 3314090"/>
              <a:gd name="connsiteY59" fmla="*/ 3761844 h 6233862"/>
              <a:gd name="connsiteX60" fmla="*/ 1353581 w 3314090"/>
              <a:gd name="connsiteY60" fmla="*/ 3886458 h 6233862"/>
              <a:gd name="connsiteX61" fmla="*/ 1250584 w 3314090"/>
              <a:gd name="connsiteY61" fmla="*/ 4039681 h 6233862"/>
              <a:gd name="connsiteX62" fmla="*/ 1073836 w 3314090"/>
              <a:gd name="connsiteY62" fmla="*/ 4289544 h 6233862"/>
              <a:gd name="connsiteX63" fmla="*/ 1042683 w 3314090"/>
              <a:gd name="connsiteY63" fmla="*/ 4372195 h 6233862"/>
              <a:gd name="connsiteX64" fmla="*/ 844319 w 3314090"/>
              <a:gd name="connsiteY64" fmla="*/ 4820422 h 6233862"/>
              <a:gd name="connsiteX65" fmla="*/ 814438 w 3314090"/>
              <a:gd name="connsiteY65" fmla="*/ 4870013 h 6233862"/>
              <a:gd name="connsiteX66" fmla="*/ 647862 w 3314090"/>
              <a:gd name="connsiteY66" fmla="*/ 5184725 h 6233862"/>
              <a:gd name="connsiteX67" fmla="*/ 555038 w 3314090"/>
              <a:gd name="connsiteY67" fmla="*/ 5423780 h 6233862"/>
              <a:gd name="connsiteX68" fmla="*/ 553766 w 3314090"/>
              <a:gd name="connsiteY68" fmla="*/ 5428230 h 6233862"/>
              <a:gd name="connsiteX69" fmla="*/ 562667 w 3314090"/>
              <a:gd name="connsiteY69" fmla="*/ 5449846 h 6233862"/>
              <a:gd name="connsiteX70" fmla="*/ 579198 w 3314090"/>
              <a:gd name="connsiteY70" fmla="*/ 5436495 h 6233862"/>
              <a:gd name="connsiteX71" fmla="*/ 584285 w 3314090"/>
              <a:gd name="connsiteY71" fmla="*/ 5426958 h 6233862"/>
              <a:gd name="connsiteX72" fmla="*/ 592550 w 3314090"/>
              <a:gd name="connsiteY72" fmla="*/ 5428230 h 6233862"/>
              <a:gd name="connsiteX73" fmla="*/ 584920 w 3314090"/>
              <a:gd name="connsiteY73" fmla="*/ 5474006 h 6233862"/>
              <a:gd name="connsiteX74" fmla="*/ 520706 w 3314090"/>
              <a:gd name="connsiteY74" fmla="*/ 5569373 h 6233862"/>
              <a:gd name="connsiteX75" fmla="*/ 514984 w 3314090"/>
              <a:gd name="connsiteY75" fmla="*/ 5607521 h 6233862"/>
              <a:gd name="connsiteX76" fmla="*/ 529607 w 3314090"/>
              <a:gd name="connsiteY76" fmla="*/ 5663469 h 6233862"/>
              <a:gd name="connsiteX77" fmla="*/ 538508 w 3314090"/>
              <a:gd name="connsiteY77" fmla="*/ 5698437 h 6233862"/>
              <a:gd name="connsiteX78" fmla="*/ 542959 w 3314090"/>
              <a:gd name="connsiteY78" fmla="*/ 5748029 h 6233862"/>
              <a:gd name="connsiteX79" fmla="*/ 504175 w 3314090"/>
              <a:gd name="connsiteY79" fmla="*/ 5869463 h 6233862"/>
              <a:gd name="connsiteX80" fmla="*/ 497818 w 3314090"/>
              <a:gd name="connsiteY80" fmla="*/ 5899980 h 6233862"/>
              <a:gd name="connsiteX81" fmla="*/ 454585 w 3314090"/>
              <a:gd name="connsiteY81" fmla="*/ 6011878 h 6233862"/>
              <a:gd name="connsiteX82" fmla="*/ 437419 w 3314090"/>
              <a:gd name="connsiteY82" fmla="*/ 6109788 h 6233862"/>
              <a:gd name="connsiteX83" fmla="*/ 439962 w 3314090"/>
              <a:gd name="connsiteY83" fmla="*/ 6200705 h 6233862"/>
              <a:gd name="connsiteX84" fmla="*/ 403087 w 3314090"/>
              <a:gd name="connsiteY84" fmla="*/ 6233766 h 6233862"/>
              <a:gd name="connsiteX85" fmla="*/ 299454 w 3314090"/>
              <a:gd name="connsiteY85" fmla="*/ 6232494 h 6233862"/>
              <a:gd name="connsiteX86" fmla="*/ 83923 w 3314090"/>
              <a:gd name="connsiteY86" fmla="*/ 6214057 h 6233862"/>
              <a:gd name="connsiteX87" fmla="*/ 0 w 3314090"/>
              <a:gd name="connsiteY87" fmla="*/ 6152386 h 6233862"/>
              <a:gd name="connsiteX88" fmla="*/ 0 w 3314090"/>
              <a:gd name="connsiteY88" fmla="*/ 6104066 h 6233862"/>
              <a:gd name="connsiteX89" fmla="*/ 3815 w 3314090"/>
              <a:gd name="connsiteY89" fmla="*/ 6095165 h 6233862"/>
              <a:gd name="connsiteX90" fmla="*/ 73751 w 3314090"/>
              <a:gd name="connsiteY90" fmla="*/ 5943213 h 6233862"/>
              <a:gd name="connsiteX91" fmla="*/ 82016 w 3314090"/>
              <a:gd name="connsiteY91" fmla="*/ 5920961 h 6233862"/>
              <a:gd name="connsiteX92" fmla="*/ 96003 w 3314090"/>
              <a:gd name="connsiteY92" fmla="*/ 5862469 h 6233862"/>
              <a:gd name="connsiteX93" fmla="*/ 185648 w 3314090"/>
              <a:gd name="connsiteY93" fmla="*/ 5585904 h 6233862"/>
              <a:gd name="connsiteX94" fmla="*/ 211716 w 3314090"/>
              <a:gd name="connsiteY94" fmla="*/ 5566830 h 6233862"/>
              <a:gd name="connsiteX95" fmla="*/ 246048 w 3314090"/>
              <a:gd name="connsiteY95" fmla="*/ 5547121 h 6233862"/>
              <a:gd name="connsiteX96" fmla="*/ 264486 w 3314090"/>
              <a:gd name="connsiteY96" fmla="*/ 5508339 h 6233862"/>
              <a:gd name="connsiteX97" fmla="*/ 321070 w 3314090"/>
              <a:gd name="connsiteY97" fmla="*/ 5269284 h 6233862"/>
              <a:gd name="connsiteX98" fmla="*/ 330607 w 3314090"/>
              <a:gd name="connsiteY98" fmla="*/ 5227323 h 6233862"/>
              <a:gd name="connsiteX99" fmla="*/ 366211 w 3314090"/>
              <a:gd name="connsiteY99" fmla="*/ 5130684 h 6233862"/>
              <a:gd name="connsiteX100" fmla="*/ 544230 w 3314090"/>
              <a:gd name="connsiteY100" fmla="*/ 4435774 h 6233862"/>
              <a:gd name="connsiteX101" fmla="*/ 694910 w 3314090"/>
              <a:gd name="connsiteY101" fmla="*/ 4132505 h 6233862"/>
              <a:gd name="connsiteX102" fmla="*/ 817617 w 3314090"/>
              <a:gd name="connsiteY102" fmla="*/ 3951943 h 6233862"/>
              <a:gd name="connsiteX103" fmla="*/ 855763 w 3314090"/>
              <a:gd name="connsiteY103" fmla="*/ 3863570 h 6233862"/>
              <a:gd name="connsiteX104" fmla="*/ 888188 w 3314090"/>
              <a:gd name="connsiteY104" fmla="*/ 3726241 h 6233862"/>
              <a:gd name="connsiteX105" fmla="*/ 916163 w 3314090"/>
              <a:gd name="connsiteY105" fmla="*/ 3555215 h 6233862"/>
              <a:gd name="connsiteX106" fmla="*/ 918706 w 3314090"/>
              <a:gd name="connsiteY106" fmla="*/ 3443953 h 6233862"/>
              <a:gd name="connsiteX107" fmla="*/ 886281 w 3314090"/>
              <a:gd name="connsiteY107" fmla="*/ 3396269 h 6233862"/>
              <a:gd name="connsiteX108" fmla="*/ 886916 w 3314090"/>
              <a:gd name="connsiteY108" fmla="*/ 3298995 h 6233862"/>
              <a:gd name="connsiteX109" fmla="*/ 928242 w 3314090"/>
              <a:gd name="connsiteY109" fmla="*/ 3285643 h 6233862"/>
              <a:gd name="connsiteX110" fmla="*/ 956217 w 3314090"/>
              <a:gd name="connsiteY110" fmla="*/ 3281193 h 6233862"/>
              <a:gd name="connsiteX111" fmla="*/ 991185 w 3314090"/>
              <a:gd name="connsiteY111" fmla="*/ 3222065 h 6233862"/>
              <a:gd name="connsiteX112" fmla="*/ 1035054 w 3314090"/>
              <a:gd name="connsiteY112" fmla="*/ 3107625 h 6233862"/>
              <a:gd name="connsiteX113" fmla="*/ 1172383 w 3314090"/>
              <a:gd name="connsiteY113" fmla="*/ 2842503 h 6233862"/>
              <a:gd name="connsiteX114" fmla="*/ 1186370 w 3314090"/>
              <a:gd name="connsiteY114" fmla="*/ 2807535 h 6233862"/>
              <a:gd name="connsiteX115" fmla="*/ 1249948 w 3314090"/>
              <a:gd name="connsiteY115" fmla="*/ 2629516 h 6233862"/>
              <a:gd name="connsiteX116" fmla="*/ 1284281 w 3314090"/>
              <a:gd name="connsiteY116" fmla="*/ 2516347 h 6233862"/>
              <a:gd name="connsiteX117" fmla="*/ 1328150 w 3314090"/>
              <a:gd name="connsiteY117" fmla="*/ 2355494 h 6233862"/>
              <a:gd name="connsiteX118" fmla="*/ 1372655 w 3314090"/>
              <a:gd name="connsiteY118" fmla="*/ 2322433 h 6233862"/>
              <a:gd name="connsiteX119" fmla="*/ 1382191 w 3314090"/>
              <a:gd name="connsiteY119" fmla="*/ 2285558 h 6233862"/>
              <a:gd name="connsiteX120" fmla="*/ 1371383 w 3314090"/>
              <a:gd name="connsiteY120" fmla="*/ 2261398 h 6233862"/>
              <a:gd name="connsiteX121" fmla="*/ 1359303 w 3314090"/>
              <a:gd name="connsiteY121" fmla="*/ 2180018 h 6233862"/>
              <a:gd name="connsiteX122" fmla="*/ 1382827 w 3314090"/>
              <a:gd name="connsiteY122" fmla="*/ 2040781 h 6233862"/>
              <a:gd name="connsiteX123" fmla="*/ 1339593 w 3314090"/>
              <a:gd name="connsiteY123" fmla="*/ 2164760 h 6233862"/>
              <a:gd name="connsiteX124" fmla="*/ 1289367 w 3314090"/>
              <a:gd name="connsiteY124" fmla="*/ 2249319 h 6233862"/>
              <a:gd name="connsiteX125" fmla="*/ 1138687 w 3314090"/>
              <a:gd name="connsiteY125" fmla="*/ 2311626 h 6233862"/>
              <a:gd name="connsiteX126" fmla="*/ 1090367 w 3314090"/>
              <a:gd name="connsiteY126" fmla="*/ 2315439 h 6233862"/>
              <a:gd name="connsiteX127" fmla="*/ 1035054 w 3314090"/>
              <a:gd name="connsiteY127" fmla="*/ 2342778 h 6233862"/>
              <a:gd name="connsiteX128" fmla="*/ 997543 w 3314090"/>
              <a:gd name="connsiteY128" fmla="*/ 2415257 h 6233862"/>
              <a:gd name="connsiteX129" fmla="*/ 731150 w 3314090"/>
              <a:gd name="connsiteY129" fmla="*/ 2636509 h 6233862"/>
              <a:gd name="connsiteX130" fmla="*/ 491460 w 3314090"/>
              <a:gd name="connsiteY130" fmla="*/ 2649861 h 6233862"/>
              <a:gd name="connsiteX131" fmla="*/ 162125 w 3314090"/>
              <a:gd name="connsiteY131" fmla="*/ 2229609 h 6233862"/>
              <a:gd name="connsiteX132" fmla="*/ 171662 w 3314090"/>
              <a:gd name="connsiteY132" fmla="*/ 2104996 h 6233862"/>
              <a:gd name="connsiteX133" fmla="*/ 171026 w 3314090"/>
              <a:gd name="connsiteY133" fmla="*/ 2060491 h 6233862"/>
              <a:gd name="connsiteX134" fmla="*/ 191371 w 3314090"/>
              <a:gd name="connsiteY134" fmla="*/ 1970846 h 6233862"/>
              <a:gd name="connsiteX135" fmla="*/ 263215 w 3314090"/>
              <a:gd name="connsiteY135" fmla="*/ 1916169 h 6233862"/>
              <a:gd name="connsiteX136" fmla="*/ 271479 w 3314090"/>
              <a:gd name="connsiteY136" fmla="*/ 1880565 h 6233862"/>
              <a:gd name="connsiteX137" fmla="*/ 282287 w 3314090"/>
              <a:gd name="connsiteY137" fmla="*/ 1819529 h 6233862"/>
              <a:gd name="connsiteX138" fmla="*/ 361125 w 3314090"/>
              <a:gd name="connsiteY138" fmla="*/ 1775661 h 6233862"/>
              <a:gd name="connsiteX139" fmla="*/ 403087 w 3314090"/>
              <a:gd name="connsiteY139" fmla="*/ 1792191 h 6233862"/>
              <a:gd name="connsiteX140" fmla="*/ 440598 w 3314090"/>
              <a:gd name="connsiteY140" fmla="*/ 1774389 h 6233862"/>
              <a:gd name="connsiteX141" fmla="*/ 453949 w 3314090"/>
              <a:gd name="connsiteY141" fmla="*/ 1751501 h 6233862"/>
              <a:gd name="connsiteX142" fmla="*/ 521342 w 3314090"/>
              <a:gd name="connsiteY142" fmla="*/ 1696188 h 6233862"/>
              <a:gd name="connsiteX143" fmla="*/ 567118 w 3314090"/>
              <a:gd name="connsiteY143" fmla="*/ 1735606 h 6233862"/>
              <a:gd name="connsiteX144" fmla="*/ 621160 w 3314090"/>
              <a:gd name="connsiteY144" fmla="*/ 1759766 h 6233862"/>
              <a:gd name="connsiteX145" fmla="*/ 778198 w 3314090"/>
              <a:gd name="connsiteY145" fmla="*/ 1797277 h 6233862"/>
              <a:gd name="connsiteX146" fmla="*/ 813166 w 3314090"/>
              <a:gd name="connsiteY146" fmla="*/ 1786469 h 6233862"/>
              <a:gd name="connsiteX147" fmla="*/ 865300 w 3314090"/>
              <a:gd name="connsiteY147" fmla="*/ 1778840 h 6233862"/>
              <a:gd name="connsiteX148" fmla="*/ 896453 w 3314090"/>
              <a:gd name="connsiteY148" fmla="*/ 1827795 h 6233862"/>
              <a:gd name="connsiteX149" fmla="*/ 936508 w 3314090"/>
              <a:gd name="connsiteY149" fmla="*/ 1911082 h 6233862"/>
              <a:gd name="connsiteX150" fmla="*/ 1007716 w 3314090"/>
              <a:gd name="connsiteY150" fmla="*/ 1881201 h 6233862"/>
              <a:gd name="connsiteX151" fmla="*/ 1044591 w 3314090"/>
              <a:gd name="connsiteY151" fmla="*/ 1740057 h 6233862"/>
              <a:gd name="connsiteX152" fmla="*/ 1064935 w 3314090"/>
              <a:gd name="connsiteY152" fmla="*/ 1618622 h 6233862"/>
              <a:gd name="connsiteX153" fmla="*/ 1078287 w 3314090"/>
              <a:gd name="connsiteY153" fmla="*/ 1439967 h 6233862"/>
              <a:gd name="connsiteX154" fmla="*/ 1162210 w 3314090"/>
              <a:gd name="connsiteY154" fmla="*/ 986655 h 6233862"/>
              <a:gd name="connsiteX155" fmla="*/ 1302082 w 3314090"/>
              <a:gd name="connsiteY155" fmla="*/ 924348 h 6233862"/>
              <a:gd name="connsiteX156" fmla="*/ 1401900 w 3314090"/>
              <a:gd name="connsiteY156" fmla="*/ 879843 h 6233862"/>
              <a:gd name="connsiteX157" fmla="*/ 1476287 w 3314090"/>
              <a:gd name="connsiteY157" fmla="*/ 855684 h 6233862"/>
              <a:gd name="connsiteX158" fmla="*/ 1595178 w 3314090"/>
              <a:gd name="connsiteY158" fmla="*/ 836610 h 6233862"/>
              <a:gd name="connsiteX159" fmla="*/ 1667657 w 3314090"/>
              <a:gd name="connsiteY159" fmla="*/ 715176 h 6233862"/>
              <a:gd name="connsiteX160" fmla="*/ 1626967 w 3314090"/>
              <a:gd name="connsiteY160" fmla="*/ 650961 h 6233862"/>
              <a:gd name="connsiteX161" fmla="*/ 1604715 w 3314090"/>
              <a:gd name="connsiteY161" fmla="*/ 581662 h 6233862"/>
              <a:gd name="connsiteX162" fmla="*/ 1530328 w 3314090"/>
              <a:gd name="connsiteY162" fmla="*/ 540336 h 6233862"/>
              <a:gd name="connsiteX163" fmla="*/ 1528421 w 3314090"/>
              <a:gd name="connsiteY163" fmla="*/ 383933 h 6233862"/>
              <a:gd name="connsiteX164" fmla="*/ 1537957 w 3314090"/>
              <a:gd name="connsiteY164" fmla="*/ 373125 h 6233862"/>
              <a:gd name="connsiteX165" fmla="*/ 1567840 w 3314090"/>
              <a:gd name="connsiteY165" fmla="*/ 340064 h 6233862"/>
              <a:gd name="connsiteX166" fmla="*/ 1598993 w 3314090"/>
              <a:gd name="connsiteY166" fmla="*/ 167768 h 6233862"/>
              <a:gd name="connsiteX167" fmla="*/ 1656849 w 3314090"/>
              <a:gd name="connsiteY167" fmla="*/ 79393 h 6233862"/>
              <a:gd name="connsiteX168" fmla="*/ 1818973 w 3314090"/>
              <a:gd name="connsiteY168" fmla="*/ 1828 h 6233862"/>
              <a:gd name="connsiteX169" fmla="*/ 1855452 w 3314090"/>
              <a:gd name="connsiteY169" fmla="*/ 795 h 623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3314090" h="6233862">
                <a:moveTo>
                  <a:pt x="2704618" y="1899002"/>
                </a:moveTo>
                <a:cubicBezTo>
                  <a:pt x="2680458" y="2116440"/>
                  <a:pt x="2717334" y="2010264"/>
                  <a:pt x="2726234" y="2309081"/>
                </a:cubicBezTo>
                <a:cubicBezTo>
                  <a:pt x="2777098" y="2290644"/>
                  <a:pt x="2861021" y="2237239"/>
                  <a:pt x="2905526" y="2220708"/>
                </a:cubicBezTo>
                <a:cubicBezTo>
                  <a:pt x="2940493" y="2207993"/>
                  <a:pt x="2946216" y="2193369"/>
                  <a:pt x="2931592" y="2157766"/>
                </a:cubicBezTo>
                <a:cubicBezTo>
                  <a:pt x="2916970" y="2120255"/>
                  <a:pt x="2890902" y="2091644"/>
                  <a:pt x="2860385" y="2065578"/>
                </a:cubicBezTo>
                <a:cubicBezTo>
                  <a:pt x="2833682" y="2042689"/>
                  <a:pt x="2751030" y="1935878"/>
                  <a:pt x="2724964" y="1912354"/>
                </a:cubicBezTo>
                <a:cubicBezTo>
                  <a:pt x="2720513" y="1908539"/>
                  <a:pt x="2714791" y="1905996"/>
                  <a:pt x="2704618" y="1899002"/>
                </a:cubicBezTo>
                <a:close/>
                <a:moveTo>
                  <a:pt x="1855452" y="795"/>
                </a:moveTo>
                <a:cubicBezTo>
                  <a:pt x="1867611" y="1987"/>
                  <a:pt x="1879373" y="4371"/>
                  <a:pt x="1889546" y="6914"/>
                </a:cubicBezTo>
                <a:cubicBezTo>
                  <a:pt x="1895904" y="8822"/>
                  <a:pt x="1934686" y="18994"/>
                  <a:pt x="1940408" y="20902"/>
                </a:cubicBezTo>
                <a:cubicBezTo>
                  <a:pt x="2058664" y="59684"/>
                  <a:pt x="2140043" y="122626"/>
                  <a:pt x="2164839" y="251691"/>
                </a:cubicBezTo>
                <a:cubicBezTo>
                  <a:pt x="2176283" y="310818"/>
                  <a:pt x="2167383" y="324805"/>
                  <a:pt x="2163568" y="375032"/>
                </a:cubicBezTo>
                <a:cubicBezTo>
                  <a:pt x="2232868" y="362316"/>
                  <a:pt x="2201715" y="454505"/>
                  <a:pt x="2202350" y="506639"/>
                </a:cubicBezTo>
                <a:cubicBezTo>
                  <a:pt x="2202986" y="544150"/>
                  <a:pt x="2197900" y="587384"/>
                  <a:pt x="2151488" y="581026"/>
                </a:cubicBezTo>
                <a:cubicBezTo>
                  <a:pt x="2127964" y="716447"/>
                  <a:pt x="2030054" y="677029"/>
                  <a:pt x="2102532" y="830888"/>
                </a:cubicBezTo>
                <a:cubicBezTo>
                  <a:pt x="2105076" y="835338"/>
                  <a:pt x="2165475" y="835974"/>
                  <a:pt x="2170562" y="837246"/>
                </a:cubicBezTo>
                <a:cubicBezTo>
                  <a:pt x="2213159" y="846147"/>
                  <a:pt x="2368925" y="842968"/>
                  <a:pt x="2410251" y="854412"/>
                </a:cubicBezTo>
                <a:cubicBezTo>
                  <a:pt x="2498624" y="879207"/>
                  <a:pt x="2545672" y="906546"/>
                  <a:pt x="2611794" y="973303"/>
                </a:cubicBezTo>
                <a:cubicBezTo>
                  <a:pt x="2691902" y="1054048"/>
                  <a:pt x="2725598" y="1115718"/>
                  <a:pt x="2806344" y="1195827"/>
                </a:cubicBezTo>
                <a:cubicBezTo>
                  <a:pt x="2847034" y="1235882"/>
                  <a:pt x="2875008" y="1282294"/>
                  <a:pt x="2891538" y="1336335"/>
                </a:cubicBezTo>
                <a:cubicBezTo>
                  <a:pt x="2917606" y="1418987"/>
                  <a:pt x="2908069" y="1494009"/>
                  <a:pt x="2955752" y="1565852"/>
                </a:cubicBezTo>
                <a:cubicBezTo>
                  <a:pt x="3001529" y="1633881"/>
                  <a:pt x="3046669" y="1677114"/>
                  <a:pt x="3089902" y="1746415"/>
                </a:cubicBezTo>
                <a:cubicBezTo>
                  <a:pt x="3108340" y="1776296"/>
                  <a:pt x="3125506" y="1809357"/>
                  <a:pt x="3136951" y="1843054"/>
                </a:cubicBezTo>
                <a:cubicBezTo>
                  <a:pt x="3171918" y="1947322"/>
                  <a:pt x="3246304" y="2028066"/>
                  <a:pt x="3280637" y="2132335"/>
                </a:cubicBezTo>
                <a:cubicBezTo>
                  <a:pt x="3303525" y="2200999"/>
                  <a:pt x="3319420" y="2269664"/>
                  <a:pt x="3312426" y="2346593"/>
                </a:cubicBezTo>
                <a:cubicBezTo>
                  <a:pt x="3309883" y="2384104"/>
                  <a:pt x="3287630" y="2413350"/>
                  <a:pt x="3252026" y="2424794"/>
                </a:cubicBezTo>
                <a:cubicBezTo>
                  <a:pt x="3171282" y="2450225"/>
                  <a:pt x="3099438" y="2465484"/>
                  <a:pt x="3034589" y="2520162"/>
                </a:cubicBezTo>
                <a:cubicBezTo>
                  <a:pt x="3021873" y="2530970"/>
                  <a:pt x="2963382" y="2567210"/>
                  <a:pt x="2948123" y="2572296"/>
                </a:cubicBezTo>
                <a:cubicBezTo>
                  <a:pt x="2875644" y="2595184"/>
                  <a:pt x="2802529" y="2642232"/>
                  <a:pt x="2729414" y="2663213"/>
                </a:cubicBezTo>
                <a:cubicBezTo>
                  <a:pt x="2716063" y="2667027"/>
                  <a:pt x="2709705" y="2673385"/>
                  <a:pt x="2708433" y="2688009"/>
                </a:cubicBezTo>
                <a:cubicBezTo>
                  <a:pt x="2691902" y="2850769"/>
                  <a:pt x="2662657" y="3036417"/>
                  <a:pt x="2626417" y="3195362"/>
                </a:cubicBezTo>
                <a:cubicBezTo>
                  <a:pt x="2614337" y="3247496"/>
                  <a:pt x="2597806" y="3297723"/>
                  <a:pt x="2564746" y="3340320"/>
                </a:cubicBezTo>
                <a:cubicBezTo>
                  <a:pt x="2530414" y="3385461"/>
                  <a:pt x="2510704" y="3436959"/>
                  <a:pt x="2494174" y="3489729"/>
                </a:cubicBezTo>
                <a:cubicBezTo>
                  <a:pt x="2490360" y="3501809"/>
                  <a:pt x="2486545" y="3515161"/>
                  <a:pt x="2478916" y="3524697"/>
                </a:cubicBezTo>
                <a:cubicBezTo>
                  <a:pt x="2456027" y="3552672"/>
                  <a:pt x="2447126" y="3585097"/>
                  <a:pt x="2443312" y="3620065"/>
                </a:cubicBezTo>
                <a:cubicBezTo>
                  <a:pt x="2438861" y="3664569"/>
                  <a:pt x="2424874" y="3704623"/>
                  <a:pt x="2393085" y="3737685"/>
                </a:cubicBezTo>
                <a:cubicBezTo>
                  <a:pt x="2368925" y="3763116"/>
                  <a:pt x="2301532" y="3790455"/>
                  <a:pt x="2278008" y="3816521"/>
                </a:cubicBezTo>
                <a:cubicBezTo>
                  <a:pt x="2211252" y="3889636"/>
                  <a:pt x="2135593" y="3961480"/>
                  <a:pt x="2070744" y="4037138"/>
                </a:cubicBezTo>
                <a:cubicBezTo>
                  <a:pt x="2031961" y="4081642"/>
                  <a:pt x="2034504" y="4100081"/>
                  <a:pt x="2065657" y="4149036"/>
                </a:cubicBezTo>
                <a:cubicBezTo>
                  <a:pt x="2069472" y="4156030"/>
                  <a:pt x="2105711" y="4163023"/>
                  <a:pt x="2110162" y="4169380"/>
                </a:cubicBezTo>
                <a:cubicBezTo>
                  <a:pt x="2136864" y="4209436"/>
                  <a:pt x="2143858" y="4252669"/>
                  <a:pt x="2132414" y="4298445"/>
                </a:cubicBezTo>
                <a:cubicBezTo>
                  <a:pt x="2117791" y="4356937"/>
                  <a:pt x="2104440" y="4415428"/>
                  <a:pt x="2087909" y="4473285"/>
                </a:cubicBezTo>
                <a:cubicBezTo>
                  <a:pt x="2070744" y="4533685"/>
                  <a:pt x="2096810" y="4585819"/>
                  <a:pt x="2116520" y="4646853"/>
                </a:cubicBezTo>
                <a:cubicBezTo>
                  <a:pt x="2132414" y="4695172"/>
                  <a:pt x="2078373" y="4740949"/>
                  <a:pt x="2049762" y="4784182"/>
                </a:cubicBezTo>
                <a:cubicBezTo>
                  <a:pt x="2033869" y="4807706"/>
                  <a:pt x="2022424" y="4835045"/>
                  <a:pt x="2011616" y="4861748"/>
                </a:cubicBezTo>
                <a:cubicBezTo>
                  <a:pt x="1983006" y="4932319"/>
                  <a:pt x="1942951" y="4995898"/>
                  <a:pt x="1892089" y="5052483"/>
                </a:cubicBezTo>
                <a:cubicBezTo>
                  <a:pt x="1848856" y="5100167"/>
                  <a:pt x="1832325" y="5149121"/>
                  <a:pt x="1770654" y="5172645"/>
                </a:cubicBezTo>
                <a:cubicBezTo>
                  <a:pt x="1689910" y="5203798"/>
                  <a:pt x="1611709" y="5165016"/>
                  <a:pt x="1590092" y="5081093"/>
                </a:cubicBezTo>
                <a:cubicBezTo>
                  <a:pt x="1583098" y="5054390"/>
                  <a:pt x="1593271" y="5025144"/>
                  <a:pt x="1595814" y="4997806"/>
                </a:cubicBezTo>
                <a:cubicBezTo>
                  <a:pt x="1600900" y="4950758"/>
                  <a:pt x="1609166" y="4903709"/>
                  <a:pt x="1620609" y="4857933"/>
                </a:cubicBezTo>
                <a:cubicBezTo>
                  <a:pt x="1634596" y="4802620"/>
                  <a:pt x="1641590" y="4749214"/>
                  <a:pt x="1658121" y="4694537"/>
                </a:cubicBezTo>
                <a:cubicBezTo>
                  <a:pt x="1665750" y="4669106"/>
                  <a:pt x="1665114" y="4632867"/>
                  <a:pt x="1639047" y="4634138"/>
                </a:cubicBezTo>
                <a:cubicBezTo>
                  <a:pt x="1573561" y="4637952"/>
                  <a:pt x="1487731" y="4601712"/>
                  <a:pt x="1433053" y="4572467"/>
                </a:cubicBezTo>
                <a:cubicBezTo>
                  <a:pt x="1390456" y="4549578"/>
                  <a:pt x="1372655" y="4514611"/>
                  <a:pt x="1370111" y="4466927"/>
                </a:cubicBezTo>
                <a:cubicBezTo>
                  <a:pt x="1364389" y="4359480"/>
                  <a:pt x="1368204" y="4365202"/>
                  <a:pt x="1398721" y="4262206"/>
                </a:cubicBezTo>
                <a:cubicBezTo>
                  <a:pt x="1426696" y="4167473"/>
                  <a:pt x="1463571" y="4048582"/>
                  <a:pt x="1510619" y="3947493"/>
                </a:cubicBezTo>
                <a:cubicBezTo>
                  <a:pt x="1513162" y="3941770"/>
                  <a:pt x="1537322" y="3907439"/>
                  <a:pt x="1539229" y="3901081"/>
                </a:cubicBezTo>
                <a:cubicBezTo>
                  <a:pt x="1555760" y="3855940"/>
                  <a:pt x="1576740" y="3836867"/>
                  <a:pt x="1614888" y="3756122"/>
                </a:cubicBezTo>
                <a:cubicBezTo>
                  <a:pt x="1616159" y="3754214"/>
                  <a:pt x="1496632" y="3745315"/>
                  <a:pt x="1494724" y="3744043"/>
                </a:cubicBezTo>
                <a:cubicBezTo>
                  <a:pt x="1463571" y="3726241"/>
                  <a:pt x="1454670" y="3730691"/>
                  <a:pt x="1435596" y="3761844"/>
                </a:cubicBezTo>
                <a:cubicBezTo>
                  <a:pt x="1410166" y="3804441"/>
                  <a:pt x="1386005" y="3849582"/>
                  <a:pt x="1353581" y="3886458"/>
                </a:cubicBezTo>
                <a:cubicBezTo>
                  <a:pt x="1312255" y="3933506"/>
                  <a:pt x="1281102" y="3986275"/>
                  <a:pt x="1250584" y="4039681"/>
                </a:cubicBezTo>
                <a:cubicBezTo>
                  <a:pt x="1202900" y="4123604"/>
                  <a:pt x="1120884" y="4205621"/>
                  <a:pt x="1073836" y="4289544"/>
                </a:cubicBezTo>
                <a:cubicBezTo>
                  <a:pt x="1059213" y="4314975"/>
                  <a:pt x="1048406" y="4343585"/>
                  <a:pt x="1042683" y="4372195"/>
                </a:cubicBezTo>
                <a:cubicBezTo>
                  <a:pt x="1008987" y="4531141"/>
                  <a:pt x="940958" y="4686272"/>
                  <a:pt x="844319" y="4820422"/>
                </a:cubicBezTo>
                <a:cubicBezTo>
                  <a:pt x="832875" y="4835681"/>
                  <a:pt x="823339" y="4852847"/>
                  <a:pt x="814438" y="4870013"/>
                </a:cubicBezTo>
                <a:cubicBezTo>
                  <a:pt x="758489" y="4974281"/>
                  <a:pt x="698725" y="5077914"/>
                  <a:pt x="647862" y="5184725"/>
                </a:cubicBezTo>
                <a:cubicBezTo>
                  <a:pt x="610987" y="5261655"/>
                  <a:pt x="585556" y="5343670"/>
                  <a:pt x="555038" y="5423780"/>
                </a:cubicBezTo>
                <a:cubicBezTo>
                  <a:pt x="554402" y="5425051"/>
                  <a:pt x="553131" y="5426958"/>
                  <a:pt x="553766" y="5428230"/>
                </a:cubicBezTo>
                <a:cubicBezTo>
                  <a:pt x="556310" y="5435223"/>
                  <a:pt x="559489" y="5442853"/>
                  <a:pt x="562667" y="5449846"/>
                </a:cubicBezTo>
                <a:cubicBezTo>
                  <a:pt x="567754" y="5445396"/>
                  <a:pt x="574112" y="5441581"/>
                  <a:pt x="579198" y="5436495"/>
                </a:cubicBezTo>
                <a:cubicBezTo>
                  <a:pt x="581741" y="5433951"/>
                  <a:pt x="583013" y="5430137"/>
                  <a:pt x="584285" y="5426958"/>
                </a:cubicBezTo>
                <a:cubicBezTo>
                  <a:pt x="586828" y="5426958"/>
                  <a:pt x="590007" y="5427594"/>
                  <a:pt x="592550" y="5428230"/>
                </a:cubicBezTo>
                <a:cubicBezTo>
                  <a:pt x="590007" y="5443488"/>
                  <a:pt x="592550" y="5461291"/>
                  <a:pt x="584920" y="5474006"/>
                </a:cubicBezTo>
                <a:cubicBezTo>
                  <a:pt x="565846" y="5507067"/>
                  <a:pt x="542959" y="5538220"/>
                  <a:pt x="520706" y="5569373"/>
                </a:cubicBezTo>
                <a:cubicBezTo>
                  <a:pt x="512441" y="5581453"/>
                  <a:pt x="500997" y="5593533"/>
                  <a:pt x="514984" y="5607521"/>
                </a:cubicBezTo>
                <a:cubicBezTo>
                  <a:pt x="531514" y="5624051"/>
                  <a:pt x="530879" y="5642488"/>
                  <a:pt x="529607" y="5663469"/>
                </a:cubicBezTo>
                <a:cubicBezTo>
                  <a:pt x="528971" y="5674913"/>
                  <a:pt x="530879" y="5690808"/>
                  <a:pt x="538508" y="5698437"/>
                </a:cubicBezTo>
                <a:cubicBezTo>
                  <a:pt x="555038" y="5714967"/>
                  <a:pt x="554402" y="5731498"/>
                  <a:pt x="542959" y="5748029"/>
                </a:cubicBezTo>
                <a:cubicBezTo>
                  <a:pt x="517527" y="5784268"/>
                  <a:pt x="503539" y="5824322"/>
                  <a:pt x="504175" y="5869463"/>
                </a:cubicBezTo>
                <a:cubicBezTo>
                  <a:pt x="504175" y="5879635"/>
                  <a:pt x="501632" y="5890444"/>
                  <a:pt x="497818" y="5899980"/>
                </a:cubicBezTo>
                <a:cubicBezTo>
                  <a:pt x="484467" y="5937492"/>
                  <a:pt x="470479" y="5975003"/>
                  <a:pt x="454585" y="6011878"/>
                </a:cubicBezTo>
                <a:cubicBezTo>
                  <a:pt x="440598" y="6043667"/>
                  <a:pt x="432968" y="6074821"/>
                  <a:pt x="437419" y="6109788"/>
                </a:cubicBezTo>
                <a:cubicBezTo>
                  <a:pt x="441233" y="6139670"/>
                  <a:pt x="439326" y="6170188"/>
                  <a:pt x="439962" y="6200705"/>
                </a:cubicBezTo>
                <a:cubicBezTo>
                  <a:pt x="440598" y="6226136"/>
                  <a:pt x="425974" y="6233766"/>
                  <a:pt x="403087" y="6233766"/>
                </a:cubicBezTo>
                <a:cubicBezTo>
                  <a:pt x="368754" y="6233130"/>
                  <a:pt x="333786" y="6235037"/>
                  <a:pt x="299454" y="6232494"/>
                </a:cubicBezTo>
                <a:cubicBezTo>
                  <a:pt x="227610" y="6227408"/>
                  <a:pt x="155767" y="6222321"/>
                  <a:pt x="83923" y="6214057"/>
                </a:cubicBezTo>
                <a:cubicBezTo>
                  <a:pt x="45776" y="6210242"/>
                  <a:pt x="13988" y="6192440"/>
                  <a:pt x="0" y="6152386"/>
                </a:cubicBezTo>
                <a:cubicBezTo>
                  <a:pt x="0" y="6136491"/>
                  <a:pt x="0" y="6119961"/>
                  <a:pt x="0" y="6104066"/>
                </a:cubicBezTo>
                <a:cubicBezTo>
                  <a:pt x="1272" y="6100888"/>
                  <a:pt x="3179" y="6098344"/>
                  <a:pt x="3815" y="6095165"/>
                </a:cubicBezTo>
                <a:cubicBezTo>
                  <a:pt x="18438" y="6040488"/>
                  <a:pt x="35604" y="5987082"/>
                  <a:pt x="73751" y="5943213"/>
                </a:cubicBezTo>
                <a:cubicBezTo>
                  <a:pt x="78202" y="5937492"/>
                  <a:pt x="80109" y="5928591"/>
                  <a:pt x="82016" y="5920961"/>
                </a:cubicBezTo>
                <a:cubicBezTo>
                  <a:pt x="87102" y="5901251"/>
                  <a:pt x="89645" y="5881543"/>
                  <a:pt x="96003" y="5862469"/>
                </a:cubicBezTo>
                <a:cubicBezTo>
                  <a:pt x="125250" y="5770281"/>
                  <a:pt x="155767" y="5678092"/>
                  <a:pt x="185648" y="5585904"/>
                </a:cubicBezTo>
                <a:cubicBezTo>
                  <a:pt x="190099" y="5572552"/>
                  <a:pt x="197729" y="5568737"/>
                  <a:pt x="211716" y="5566830"/>
                </a:cubicBezTo>
                <a:cubicBezTo>
                  <a:pt x="223795" y="5564923"/>
                  <a:pt x="237783" y="5556658"/>
                  <a:pt x="246048" y="5547121"/>
                </a:cubicBezTo>
                <a:cubicBezTo>
                  <a:pt x="254949" y="5536948"/>
                  <a:pt x="261307" y="5522325"/>
                  <a:pt x="264486" y="5508339"/>
                </a:cubicBezTo>
                <a:cubicBezTo>
                  <a:pt x="283559" y="5428865"/>
                  <a:pt x="302633" y="5348757"/>
                  <a:pt x="321070" y="5269284"/>
                </a:cubicBezTo>
                <a:cubicBezTo>
                  <a:pt x="324885" y="5255297"/>
                  <a:pt x="326156" y="5240674"/>
                  <a:pt x="330607" y="5227323"/>
                </a:cubicBezTo>
                <a:cubicBezTo>
                  <a:pt x="342051" y="5194898"/>
                  <a:pt x="357946" y="5163744"/>
                  <a:pt x="366211" y="5130684"/>
                </a:cubicBezTo>
                <a:cubicBezTo>
                  <a:pt x="426610" y="4899259"/>
                  <a:pt x="484467" y="4667199"/>
                  <a:pt x="544230" y="4435774"/>
                </a:cubicBezTo>
                <a:cubicBezTo>
                  <a:pt x="572840" y="4323876"/>
                  <a:pt x="614166" y="4217065"/>
                  <a:pt x="694910" y="4132505"/>
                </a:cubicBezTo>
                <a:cubicBezTo>
                  <a:pt x="745773" y="4079099"/>
                  <a:pt x="790277" y="4019972"/>
                  <a:pt x="817617" y="3951943"/>
                </a:cubicBezTo>
                <a:cubicBezTo>
                  <a:pt x="829696" y="3922062"/>
                  <a:pt x="846226" y="3894087"/>
                  <a:pt x="855763" y="3863570"/>
                </a:cubicBezTo>
                <a:cubicBezTo>
                  <a:pt x="869751" y="3818429"/>
                  <a:pt x="883737" y="3772653"/>
                  <a:pt x="888188" y="3726241"/>
                </a:cubicBezTo>
                <a:cubicBezTo>
                  <a:pt x="894546" y="3657576"/>
                  <a:pt x="899632" y="3621972"/>
                  <a:pt x="916163" y="3555215"/>
                </a:cubicBezTo>
                <a:cubicBezTo>
                  <a:pt x="931421" y="3492908"/>
                  <a:pt x="940958" y="3488458"/>
                  <a:pt x="918706" y="3443953"/>
                </a:cubicBezTo>
                <a:cubicBezTo>
                  <a:pt x="898997" y="3403899"/>
                  <a:pt x="900268" y="3438867"/>
                  <a:pt x="886281" y="3396269"/>
                </a:cubicBezTo>
                <a:cubicBezTo>
                  <a:pt x="879923" y="3376560"/>
                  <a:pt x="881830" y="3319976"/>
                  <a:pt x="886916" y="3298995"/>
                </a:cubicBezTo>
                <a:cubicBezTo>
                  <a:pt x="893274" y="3273564"/>
                  <a:pt x="906626" y="3271021"/>
                  <a:pt x="928242" y="3285643"/>
                </a:cubicBezTo>
                <a:cubicBezTo>
                  <a:pt x="939687" y="3293272"/>
                  <a:pt x="947316" y="3291365"/>
                  <a:pt x="956217" y="3281193"/>
                </a:cubicBezTo>
                <a:cubicBezTo>
                  <a:pt x="975926" y="3258305"/>
                  <a:pt x="979741" y="3250675"/>
                  <a:pt x="991185" y="3222065"/>
                </a:cubicBezTo>
                <a:cubicBezTo>
                  <a:pt x="1006444" y="3184554"/>
                  <a:pt x="1021702" y="3146407"/>
                  <a:pt x="1035054" y="3107625"/>
                </a:cubicBezTo>
                <a:cubicBezTo>
                  <a:pt x="1063664" y="3025608"/>
                  <a:pt x="1118341" y="2912440"/>
                  <a:pt x="1172383" y="2842503"/>
                </a:cubicBezTo>
                <a:cubicBezTo>
                  <a:pt x="1180012" y="2832966"/>
                  <a:pt x="1184463" y="2819615"/>
                  <a:pt x="1186370" y="2807535"/>
                </a:cubicBezTo>
                <a:cubicBezTo>
                  <a:pt x="1194636" y="2743321"/>
                  <a:pt x="1216888" y="2683557"/>
                  <a:pt x="1249948" y="2629516"/>
                </a:cubicBezTo>
                <a:cubicBezTo>
                  <a:pt x="1272201" y="2593276"/>
                  <a:pt x="1283009" y="2557037"/>
                  <a:pt x="1284281" y="2516347"/>
                </a:cubicBezTo>
                <a:cubicBezTo>
                  <a:pt x="1286188" y="2452768"/>
                  <a:pt x="1276651" y="2391734"/>
                  <a:pt x="1328150" y="2355494"/>
                </a:cubicBezTo>
                <a:cubicBezTo>
                  <a:pt x="1343408" y="2344686"/>
                  <a:pt x="1357395" y="2332606"/>
                  <a:pt x="1372655" y="2322433"/>
                </a:cubicBezTo>
                <a:cubicBezTo>
                  <a:pt x="1394271" y="2307811"/>
                  <a:pt x="1392999" y="2308446"/>
                  <a:pt x="1382191" y="2285558"/>
                </a:cubicBezTo>
                <a:cubicBezTo>
                  <a:pt x="1379012" y="2277293"/>
                  <a:pt x="1374562" y="2269664"/>
                  <a:pt x="1371383" y="2261398"/>
                </a:cubicBezTo>
                <a:cubicBezTo>
                  <a:pt x="1360574" y="2236603"/>
                  <a:pt x="1369476" y="2204814"/>
                  <a:pt x="1359303" y="2180018"/>
                </a:cubicBezTo>
                <a:cubicBezTo>
                  <a:pt x="1354216" y="2167302"/>
                  <a:pt x="1390456" y="2058584"/>
                  <a:pt x="1382827" y="2040781"/>
                </a:cubicBezTo>
                <a:cubicBezTo>
                  <a:pt x="1372655" y="2054133"/>
                  <a:pt x="1344680" y="2157130"/>
                  <a:pt x="1339593" y="2164760"/>
                </a:cubicBezTo>
                <a:cubicBezTo>
                  <a:pt x="1318613" y="2194641"/>
                  <a:pt x="1310348" y="2218801"/>
                  <a:pt x="1289367" y="2249319"/>
                </a:cubicBezTo>
                <a:cubicBezTo>
                  <a:pt x="1252491" y="2302089"/>
                  <a:pt x="1205443" y="2330063"/>
                  <a:pt x="1138687" y="2311626"/>
                </a:cubicBezTo>
                <a:cubicBezTo>
                  <a:pt x="1133600" y="2309718"/>
                  <a:pt x="1096089" y="2316711"/>
                  <a:pt x="1090367" y="2315439"/>
                </a:cubicBezTo>
                <a:cubicBezTo>
                  <a:pt x="1064935" y="2310353"/>
                  <a:pt x="1046498" y="2319890"/>
                  <a:pt x="1035054" y="2342778"/>
                </a:cubicBezTo>
                <a:cubicBezTo>
                  <a:pt x="1022974" y="2366938"/>
                  <a:pt x="1010895" y="2391734"/>
                  <a:pt x="997543" y="2415257"/>
                </a:cubicBezTo>
                <a:cubicBezTo>
                  <a:pt x="937143" y="2522705"/>
                  <a:pt x="853856" y="2604085"/>
                  <a:pt x="731150" y="2636509"/>
                </a:cubicBezTo>
                <a:cubicBezTo>
                  <a:pt x="654856" y="2656855"/>
                  <a:pt x="567118" y="2663848"/>
                  <a:pt x="491460" y="2649861"/>
                </a:cubicBezTo>
                <a:cubicBezTo>
                  <a:pt x="299454" y="2614257"/>
                  <a:pt x="165304" y="2402541"/>
                  <a:pt x="162125" y="2229609"/>
                </a:cubicBezTo>
                <a:cubicBezTo>
                  <a:pt x="161489" y="2188283"/>
                  <a:pt x="168483" y="2146322"/>
                  <a:pt x="171662" y="2104996"/>
                </a:cubicBezTo>
                <a:cubicBezTo>
                  <a:pt x="172298" y="2090373"/>
                  <a:pt x="176747" y="2072571"/>
                  <a:pt x="171026" y="2060491"/>
                </a:cubicBezTo>
                <a:cubicBezTo>
                  <a:pt x="151952" y="2022344"/>
                  <a:pt x="157039" y="1995005"/>
                  <a:pt x="191371" y="1970846"/>
                </a:cubicBezTo>
                <a:cubicBezTo>
                  <a:pt x="214895" y="1954315"/>
                  <a:pt x="239690" y="1932699"/>
                  <a:pt x="263215" y="1916169"/>
                </a:cubicBezTo>
                <a:cubicBezTo>
                  <a:pt x="275929" y="1907267"/>
                  <a:pt x="279744" y="1895188"/>
                  <a:pt x="271479" y="1880565"/>
                </a:cubicBezTo>
                <a:cubicBezTo>
                  <a:pt x="258128" y="1857676"/>
                  <a:pt x="265122" y="1836696"/>
                  <a:pt x="282287" y="1819529"/>
                </a:cubicBezTo>
                <a:cubicBezTo>
                  <a:pt x="304540" y="1797913"/>
                  <a:pt x="327428" y="1780111"/>
                  <a:pt x="361125" y="1775661"/>
                </a:cubicBezTo>
                <a:cubicBezTo>
                  <a:pt x="380198" y="1788376"/>
                  <a:pt x="385920" y="1783290"/>
                  <a:pt x="403087" y="1792191"/>
                </a:cubicBezTo>
                <a:cubicBezTo>
                  <a:pt x="422795" y="1802363"/>
                  <a:pt x="434875" y="1796006"/>
                  <a:pt x="440598" y="1774389"/>
                </a:cubicBezTo>
                <a:cubicBezTo>
                  <a:pt x="443777" y="1762309"/>
                  <a:pt x="450770" y="1762945"/>
                  <a:pt x="453949" y="1751501"/>
                </a:cubicBezTo>
                <a:cubicBezTo>
                  <a:pt x="460942" y="1726069"/>
                  <a:pt x="493368" y="1698731"/>
                  <a:pt x="521342" y="1696188"/>
                </a:cubicBezTo>
                <a:cubicBezTo>
                  <a:pt x="549316" y="1693645"/>
                  <a:pt x="557581" y="1716532"/>
                  <a:pt x="567118" y="1735606"/>
                </a:cubicBezTo>
                <a:cubicBezTo>
                  <a:pt x="578562" y="1759130"/>
                  <a:pt x="595092" y="1757858"/>
                  <a:pt x="621160" y="1759766"/>
                </a:cubicBezTo>
                <a:cubicBezTo>
                  <a:pt x="677745" y="1763580"/>
                  <a:pt x="725428" y="1775025"/>
                  <a:pt x="778198" y="1797277"/>
                </a:cubicBezTo>
                <a:cubicBezTo>
                  <a:pt x="794092" y="1803635"/>
                  <a:pt x="795364" y="1787741"/>
                  <a:pt x="813166" y="1786469"/>
                </a:cubicBezTo>
                <a:cubicBezTo>
                  <a:pt x="830332" y="1785198"/>
                  <a:pt x="848134" y="1779475"/>
                  <a:pt x="865300" y="1778840"/>
                </a:cubicBezTo>
                <a:cubicBezTo>
                  <a:pt x="900904" y="1778204"/>
                  <a:pt x="911712" y="1796006"/>
                  <a:pt x="896453" y="1827795"/>
                </a:cubicBezTo>
                <a:cubicBezTo>
                  <a:pt x="884373" y="1853226"/>
                  <a:pt x="912984" y="1898366"/>
                  <a:pt x="936508" y="1911082"/>
                </a:cubicBezTo>
                <a:cubicBezTo>
                  <a:pt x="954310" y="1920619"/>
                  <a:pt x="991185" y="1911082"/>
                  <a:pt x="1007716" y="1881201"/>
                </a:cubicBezTo>
                <a:cubicBezTo>
                  <a:pt x="1032511" y="1837332"/>
                  <a:pt x="1043955" y="1789012"/>
                  <a:pt x="1044591" y="1740057"/>
                </a:cubicBezTo>
                <a:cubicBezTo>
                  <a:pt x="1045227" y="1696188"/>
                  <a:pt x="1040776" y="1654226"/>
                  <a:pt x="1064935" y="1618622"/>
                </a:cubicBezTo>
                <a:cubicBezTo>
                  <a:pt x="1097997" y="1569667"/>
                  <a:pt x="1091003" y="1497188"/>
                  <a:pt x="1078287" y="1439967"/>
                </a:cubicBezTo>
                <a:cubicBezTo>
                  <a:pt x="1041412" y="1275300"/>
                  <a:pt x="1045862" y="1115083"/>
                  <a:pt x="1162210" y="986655"/>
                </a:cubicBezTo>
                <a:cubicBezTo>
                  <a:pt x="1192728" y="953594"/>
                  <a:pt x="1256942" y="930070"/>
                  <a:pt x="1302082" y="924348"/>
                </a:cubicBezTo>
                <a:cubicBezTo>
                  <a:pt x="1339593" y="919261"/>
                  <a:pt x="1372655" y="904639"/>
                  <a:pt x="1401900" y="879843"/>
                </a:cubicBezTo>
                <a:cubicBezTo>
                  <a:pt x="1429239" y="856955"/>
                  <a:pt x="1448312" y="877300"/>
                  <a:pt x="1476287" y="855684"/>
                </a:cubicBezTo>
                <a:cubicBezTo>
                  <a:pt x="1512527" y="828345"/>
                  <a:pt x="1555760" y="811815"/>
                  <a:pt x="1595178" y="836610"/>
                </a:cubicBezTo>
                <a:cubicBezTo>
                  <a:pt x="1693089" y="897645"/>
                  <a:pt x="1698811" y="739971"/>
                  <a:pt x="1667657" y="715176"/>
                </a:cubicBezTo>
                <a:cubicBezTo>
                  <a:pt x="1654306" y="705003"/>
                  <a:pt x="1635868" y="694830"/>
                  <a:pt x="1626967" y="650961"/>
                </a:cubicBezTo>
                <a:cubicBezTo>
                  <a:pt x="1624424" y="638881"/>
                  <a:pt x="1619338" y="577211"/>
                  <a:pt x="1604715" y="581662"/>
                </a:cubicBezTo>
                <a:cubicBezTo>
                  <a:pt x="1563389" y="594377"/>
                  <a:pt x="1541136" y="582933"/>
                  <a:pt x="1530328" y="540336"/>
                </a:cubicBezTo>
                <a:cubicBezTo>
                  <a:pt x="1516341" y="485023"/>
                  <a:pt x="1505533" y="433524"/>
                  <a:pt x="1528421" y="383933"/>
                </a:cubicBezTo>
                <a:cubicBezTo>
                  <a:pt x="1530328" y="379483"/>
                  <a:pt x="1534143" y="373760"/>
                  <a:pt x="1537957" y="373125"/>
                </a:cubicBezTo>
                <a:cubicBezTo>
                  <a:pt x="1572925" y="366131"/>
                  <a:pt x="1567204" y="364224"/>
                  <a:pt x="1567840" y="340064"/>
                </a:cubicBezTo>
                <a:cubicBezTo>
                  <a:pt x="1569112" y="280936"/>
                  <a:pt x="1576740" y="223080"/>
                  <a:pt x="1598993" y="167768"/>
                </a:cubicBezTo>
                <a:cubicBezTo>
                  <a:pt x="1613616" y="132163"/>
                  <a:pt x="1625060" y="101646"/>
                  <a:pt x="1656849" y="79393"/>
                </a:cubicBezTo>
                <a:cubicBezTo>
                  <a:pt x="1695632" y="52055"/>
                  <a:pt x="1775104" y="10729"/>
                  <a:pt x="1818973" y="1828"/>
                </a:cubicBezTo>
                <a:cubicBezTo>
                  <a:pt x="1830736" y="-397"/>
                  <a:pt x="1843292" y="-397"/>
                  <a:pt x="1855452" y="79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97641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D10489-647D-4424-92F3-2E31185A69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7514" y="0"/>
            <a:ext cx="7964489" cy="6858000"/>
          </a:xfrm>
          <a:custGeom>
            <a:avLst/>
            <a:gdLst>
              <a:gd name="connsiteX0" fmla="*/ 7895557 w 7964489"/>
              <a:gd name="connsiteY0" fmla="*/ 1035541 h 6858000"/>
              <a:gd name="connsiteX1" fmla="*/ 6561027 w 7964489"/>
              <a:gd name="connsiteY1" fmla="*/ 6858000 h 6858000"/>
              <a:gd name="connsiteX2" fmla="*/ 3421268 w 7964489"/>
              <a:gd name="connsiteY2" fmla="*/ 6858000 h 6858000"/>
              <a:gd name="connsiteX3" fmla="*/ 4816845 w 7964489"/>
              <a:gd name="connsiteY3" fmla="*/ 380744 h 6858000"/>
              <a:gd name="connsiteX4" fmla="*/ 3224260 w 7964489"/>
              <a:gd name="connsiteY4" fmla="*/ 6858000 h 6858000"/>
              <a:gd name="connsiteX5" fmla="*/ 0 w 7964489"/>
              <a:gd name="connsiteY5" fmla="*/ 6858000 h 6858000"/>
              <a:gd name="connsiteX6" fmla="*/ 5167647 w 7964489"/>
              <a:gd name="connsiteY6" fmla="*/ 0 h 6858000"/>
              <a:gd name="connsiteX7" fmla="*/ 7964489 w 7964489"/>
              <a:gd name="connsiteY7" fmla="*/ 0 h 6858000"/>
              <a:gd name="connsiteX8" fmla="*/ 7964489 w 7964489"/>
              <a:gd name="connsiteY8" fmla="*/ 581734 h 6858000"/>
              <a:gd name="connsiteX9" fmla="*/ 3748483 w 7964489"/>
              <a:gd name="connsiteY9" fmla="*/ 5982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64489" h="6858000">
                <a:moveTo>
                  <a:pt x="7895557" y="1035541"/>
                </a:moveTo>
                <a:lnTo>
                  <a:pt x="6561027" y="6858000"/>
                </a:lnTo>
                <a:lnTo>
                  <a:pt x="3421268" y="6858000"/>
                </a:lnTo>
                <a:close/>
                <a:moveTo>
                  <a:pt x="4816845" y="380744"/>
                </a:moveTo>
                <a:lnTo>
                  <a:pt x="3224260" y="6858000"/>
                </a:lnTo>
                <a:lnTo>
                  <a:pt x="0" y="6858000"/>
                </a:lnTo>
                <a:close/>
                <a:moveTo>
                  <a:pt x="5167647" y="0"/>
                </a:moveTo>
                <a:lnTo>
                  <a:pt x="7964489" y="0"/>
                </a:lnTo>
                <a:lnTo>
                  <a:pt x="7964489" y="581734"/>
                </a:lnTo>
                <a:lnTo>
                  <a:pt x="3748483" y="59826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1093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8471233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00243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16048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3823B-B09D-4231-B5E9-44528FEBD5B2}"/>
              </a:ext>
            </a:extLst>
          </p:cNvPr>
          <p:cNvGrpSpPr/>
          <p:nvPr userDrawn="1"/>
        </p:nvGrpSpPr>
        <p:grpSpPr>
          <a:xfrm>
            <a:off x="-1" y="191592"/>
            <a:ext cx="11966714" cy="105204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73CFA-A31A-46D8-BC81-B064E7F21BCC}"/>
              </a:ext>
            </a:extLst>
          </p:cNvPr>
          <p:cNvGrpSpPr/>
          <p:nvPr userDrawn="1"/>
        </p:nvGrpSpPr>
        <p:grpSpPr>
          <a:xfrm rot="10800000">
            <a:off x="9982039" y="334017"/>
            <a:ext cx="1805769" cy="85664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 dirty="0"/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42202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3721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40F5ABB-8DF5-4668-BAC2-7517C2164955}"/>
              </a:ext>
            </a:extLst>
          </p:cNvPr>
          <p:cNvSpPr/>
          <p:nvPr userDrawn="1"/>
        </p:nvSpPr>
        <p:spPr>
          <a:xfrm>
            <a:off x="-21841" y="-10642"/>
            <a:ext cx="12207178" cy="6868642"/>
          </a:xfrm>
          <a:custGeom>
            <a:avLst/>
            <a:gdLst>
              <a:gd name="connsiteX0" fmla="*/ 10307060 w 12207178"/>
              <a:gd name="connsiteY0" fmla="*/ 5844772 h 6868642"/>
              <a:gd name="connsiteX1" fmla="*/ 10348030 w 12207178"/>
              <a:gd name="connsiteY1" fmla="*/ 5845737 h 6868642"/>
              <a:gd name="connsiteX2" fmla="*/ 10469592 w 12207178"/>
              <a:gd name="connsiteY2" fmla="*/ 5890373 h 6868642"/>
              <a:gd name="connsiteX3" fmla="*/ 10799136 w 12207178"/>
              <a:gd name="connsiteY3" fmla="*/ 6102153 h 6868642"/>
              <a:gd name="connsiteX4" fmla="*/ 11478169 w 12207178"/>
              <a:gd name="connsiteY4" fmla="*/ 6463987 h 6868642"/>
              <a:gd name="connsiteX5" fmla="*/ 12091672 w 12207178"/>
              <a:gd name="connsiteY5" fmla="*/ 6617838 h 6868642"/>
              <a:gd name="connsiteX6" fmla="*/ 12207178 w 12207178"/>
              <a:gd name="connsiteY6" fmla="*/ 6629545 h 6868642"/>
              <a:gd name="connsiteX7" fmla="*/ 12207178 w 12207178"/>
              <a:gd name="connsiteY7" fmla="*/ 6868642 h 6868642"/>
              <a:gd name="connsiteX8" fmla="*/ 10001417 w 12207178"/>
              <a:gd name="connsiteY8" fmla="*/ 6868642 h 6868642"/>
              <a:gd name="connsiteX9" fmla="*/ 9981626 w 12207178"/>
              <a:gd name="connsiteY9" fmla="*/ 6829858 h 6868642"/>
              <a:gd name="connsiteX10" fmla="*/ 9935862 w 12207178"/>
              <a:gd name="connsiteY10" fmla="*/ 6699511 h 6868642"/>
              <a:gd name="connsiteX11" fmla="*/ 10204627 w 12207178"/>
              <a:gd name="connsiteY11" fmla="*/ 5903669 h 6868642"/>
              <a:gd name="connsiteX12" fmla="*/ 10307060 w 12207178"/>
              <a:gd name="connsiteY12" fmla="*/ 5844772 h 6868642"/>
              <a:gd name="connsiteX13" fmla="*/ 9638609 w 12207178"/>
              <a:gd name="connsiteY13" fmla="*/ 5093581 h 6868642"/>
              <a:gd name="connsiteX14" fmla="*/ 10215076 w 12207178"/>
              <a:gd name="connsiteY14" fmla="*/ 5631107 h 6868642"/>
              <a:gd name="connsiteX15" fmla="*/ 10160944 w 12207178"/>
              <a:gd name="connsiteY15" fmla="*/ 5687139 h 6868642"/>
              <a:gd name="connsiteX16" fmla="*/ 9892179 w 12207178"/>
              <a:gd name="connsiteY16" fmla="*/ 6036627 h 6868642"/>
              <a:gd name="connsiteX17" fmla="*/ 9845645 w 12207178"/>
              <a:gd name="connsiteY17" fmla="*/ 6758395 h 6868642"/>
              <a:gd name="connsiteX18" fmla="*/ 9894136 w 12207178"/>
              <a:gd name="connsiteY18" fmla="*/ 6868642 h 6868642"/>
              <a:gd name="connsiteX19" fmla="*/ 9168541 w 12207178"/>
              <a:gd name="connsiteY19" fmla="*/ 6868642 h 6868642"/>
              <a:gd name="connsiteX20" fmla="*/ 9051105 w 12207178"/>
              <a:gd name="connsiteY20" fmla="*/ 6814145 h 6868642"/>
              <a:gd name="connsiteX21" fmla="*/ 8785784 w 12207178"/>
              <a:gd name="connsiteY21" fmla="*/ 6664376 h 6868642"/>
              <a:gd name="connsiteX22" fmla="*/ 8142838 w 12207178"/>
              <a:gd name="connsiteY22" fmla="*/ 6162937 h 6868642"/>
              <a:gd name="connsiteX23" fmla="*/ 8149485 w 12207178"/>
              <a:gd name="connsiteY23" fmla="*/ 6124000 h 6868642"/>
              <a:gd name="connsiteX24" fmla="*/ 9210297 w 12207178"/>
              <a:gd name="connsiteY24" fmla="*/ 5430723 h 6868642"/>
              <a:gd name="connsiteX25" fmla="*/ 9619617 w 12207178"/>
              <a:gd name="connsiteY25" fmla="*/ 5105927 h 6868642"/>
              <a:gd name="connsiteX26" fmla="*/ 9638609 w 12207178"/>
              <a:gd name="connsiteY26" fmla="*/ 5093581 h 6868642"/>
              <a:gd name="connsiteX27" fmla="*/ 12207178 w 12207178"/>
              <a:gd name="connsiteY27" fmla="*/ 5007114 h 6868642"/>
              <a:gd name="connsiteX28" fmla="*/ 12207178 w 12207178"/>
              <a:gd name="connsiteY28" fmla="*/ 6525695 h 6868642"/>
              <a:gd name="connsiteX29" fmla="*/ 12093248 w 12207178"/>
              <a:gd name="connsiteY29" fmla="*/ 6506903 h 6868642"/>
              <a:gd name="connsiteX30" fmla="*/ 11021369 w 12207178"/>
              <a:gd name="connsiteY30" fmla="*/ 6107853 h 6868642"/>
              <a:gd name="connsiteX31" fmla="*/ 10643390 w 12207178"/>
              <a:gd name="connsiteY31" fmla="*/ 5832442 h 6868642"/>
              <a:gd name="connsiteX32" fmla="*/ 10564566 w 12207178"/>
              <a:gd name="connsiteY32" fmla="*/ 5725125 h 6868642"/>
              <a:gd name="connsiteX33" fmla="*/ 10556018 w 12207178"/>
              <a:gd name="connsiteY33" fmla="*/ 5657697 h 6868642"/>
              <a:gd name="connsiteX34" fmla="*/ 10726014 w 12207178"/>
              <a:gd name="connsiteY34" fmla="*/ 5439267 h 6868642"/>
              <a:gd name="connsiteX35" fmla="*/ 11098294 w 12207178"/>
              <a:gd name="connsiteY35" fmla="*/ 5273071 h 6868642"/>
              <a:gd name="connsiteX36" fmla="*/ 11772578 w 12207178"/>
              <a:gd name="connsiteY36" fmla="*/ 5101176 h 6868642"/>
              <a:gd name="connsiteX37" fmla="*/ 7012700 w 12207178"/>
              <a:gd name="connsiteY37" fmla="*/ 3915006 h 6868642"/>
              <a:gd name="connsiteX38" fmla="*/ 7082028 w 12207178"/>
              <a:gd name="connsiteY38" fmla="*/ 4020424 h 6868642"/>
              <a:gd name="connsiteX39" fmla="*/ 7496097 w 12207178"/>
              <a:gd name="connsiteY39" fmla="*/ 4436390 h 6868642"/>
              <a:gd name="connsiteX40" fmla="*/ 7940555 w 12207178"/>
              <a:gd name="connsiteY40" fmla="*/ 4589291 h 6868642"/>
              <a:gd name="connsiteX41" fmla="*/ 8679419 w 12207178"/>
              <a:gd name="connsiteY41" fmla="*/ 4466781 h 6868642"/>
              <a:gd name="connsiteX42" fmla="*/ 8969076 w 12207178"/>
              <a:gd name="connsiteY42" fmla="*/ 4337622 h 6868642"/>
              <a:gd name="connsiteX43" fmla="*/ 8997567 w 12207178"/>
              <a:gd name="connsiteY43" fmla="*/ 4323376 h 6868642"/>
              <a:gd name="connsiteX44" fmla="*/ 9495207 w 12207178"/>
              <a:gd name="connsiteY44" fmla="*/ 4948276 h 6868642"/>
              <a:gd name="connsiteX45" fmla="*/ 8015579 w 12207178"/>
              <a:gd name="connsiteY45" fmla="*/ 6035678 h 6868642"/>
              <a:gd name="connsiteX46" fmla="*/ 7012700 w 12207178"/>
              <a:gd name="connsiteY46" fmla="*/ 3915006 h 6868642"/>
              <a:gd name="connsiteX47" fmla="*/ 2637137 w 12207178"/>
              <a:gd name="connsiteY47" fmla="*/ 3393765 h 6868642"/>
              <a:gd name="connsiteX48" fmla="*/ 2748313 w 12207178"/>
              <a:gd name="connsiteY48" fmla="*/ 3432649 h 6868642"/>
              <a:gd name="connsiteX49" fmla="*/ 2985090 w 12207178"/>
              <a:gd name="connsiteY49" fmla="*/ 3716305 h 6868642"/>
              <a:gd name="connsiteX50" fmla="*/ 3530158 w 12207178"/>
              <a:gd name="connsiteY50" fmla="*/ 4999514 h 6868642"/>
              <a:gd name="connsiteX51" fmla="*/ 3586572 w 12207178"/>
              <a:gd name="connsiteY51" fmla="*/ 5548553 h 6868642"/>
              <a:gd name="connsiteX52" fmla="*/ 3461825 w 12207178"/>
              <a:gd name="connsiteY52" fmla="*/ 6065015 h 6868642"/>
              <a:gd name="connsiteX53" fmla="*/ 3437988 w 12207178"/>
              <a:gd name="connsiteY53" fmla="*/ 6096797 h 6868642"/>
              <a:gd name="connsiteX54" fmla="*/ 2530605 w 12207178"/>
              <a:gd name="connsiteY54" fmla="*/ 6736415 h 6868642"/>
              <a:gd name="connsiteX55" fmla="*/ 2326813 w 12207178"/>
              <a:gd name="connsiteY55" fmla="*/ 6823717 h 6868642"/>
              <a:gd name="connsiteX56" fmla="*/ 2197454 w 12207178"/>
              <a:gd name="connsiteY56" fmla="*/ 6868642 h 6868642"/>
              <a:gd name="connsiteX57" fmla="*/ 1281477 w 12207178"/>
              <a:gd name="connsiteY57" fmla="*/ 6868642 h 6868642"/>
              <a:gd name="connsiteX58" fmla="*/ 1327334 w 12207178"/>
              <a:gd name="connsiteY58" fmla="*/ 6815424 h 6868642"/>
              <a:gd name="connsiteX59" fmla="*/ 1522310 w 12207178"/>
              <a:gd name="connsiteY59" fmla="*/ 6486924 h 6868642"/>
              <a:gd name="connsiteX60" fmla="*/ 1755116 w 12207178"/>
              <a:gd name="connsiteY60" fmla="*/ 5821087 h 6868642"/>
              <a:gd name="connsiteX61" fmla="*/ 1915616 w 12207178"/>
              <a:gd name="connsiteY61" fmla="*/ 5128232 h 6868642"/>
              <a:gd name="connsiteX62" fmla="*/ 2095981 w 12207178"/>
              <a:gd name="connsiteY62" fmla="*/ 4305072 h 6868642"/>
              <a:gd name="connsiteX63" fmla="*/ 2279524 w 12207178"/>
              <a:gd name="connsiteY63" fmla="*/ 3750470 h 6868642"/>
              <a:gd name="connsiteX64" fmla="*/ 2490876 w 12207178"/>
              <a:gd name="connsiteY64" fmla="*/ 3462841 h 6868642"/>
              <a:gd name="connsiteX65" fmla="*/ 2596553 w 12207178"/>
              <a:gd name="connsiteY65" fmla="*/ 3404045 h 6868642"/>
              <a:gd name="connsiteX66" fmla="*/ 2637137 w 12207178"/>
              <a:gd name="connsiteY66" fmla="*/ 3393765 h 6868642"/>
              <a:gd name="connsiteX67" fmla="*/ 3310859 w 12207178"/>
              <a:gd name="connsiteY67" fmla="*/ 3009249 h 6868642"/>
              <a:gd name="connsiteX68" fmla="*/ 3507910 w 12207178"/>
              <a:gd name="connsiteY68" fmla="*/ 3018683 h 6868642"/>
              <a:gd name="connsiteX69" fmla="*/ 4038674 w 12207178"/>
              <a:gd name="connsiteY69" fmla="*/ 3231625 h 6868642"/>
              <a:gd name="connsiteX70" fmla="*/ 4343786 w 12207178"/>
              <a:gd name="connsiteY70" fmla="*/ 3601890 h 6868642"/>
              <a:gd name="connsiteX71" fmla="*/ 4356498 w 12207178"/>
              <a:gd name="connsiteY71" fmla="*/ 3667042 h 6868642"/>
              <a:gd name="connsiteX72" fmla="*/ 4354909 w 12207178"/>
              <a:gd name="connsiteY72" fmla="*/ 4104049 h 6868642"/>
              <a:gd name="connsiteX73" fmla="*/ 4252409 w 12207178"/>
              <a:gd name="connsiteY73" fmla="*/ 4709502 h 6868642"/>
              <a:gd name="connsiteX74" fmla="*/ 3944121 w 12207178"/>
              <a:gd name="connsiteY74" fmla="*/ 5451617 h 6868642"/>
              <a:gd name="connsiteX75" fmla="*/ 3608023 w 12207178"/>
              <a:gd name="connsiteY75" fmla="*/ 5926762 h 6868642"/>
              <a:gd name="connsiteX76" fmla="*/ 3656492 w 12207178"/>
              <a:gd name="connsiteY76" fmla="*/ 5713028 h 6868642"/>
              <a:gd name="connsiteX77" fmla="*/ 3685890 w 12207178"/>
              <a:gd name="connsiteY77" fmla="*/ 5464331 h 6868642"/>
              <a:gd name="connsiteX78" fmla="*/ 3682713 w 12207178"/>
              <a:gd name="connsiteY78" fmla="*/ 5191799 h 6868642"/>
              <a:gd name="connsiteX79" fmla="*/ 3579419 w 12207178"/>
              <a:gd name="connsiteY79" fmla="*/ 4677720 h 6868642"/>
              <a:gd name="connsiteX80" fmla="*/ 3167839 w 12207178"/>
              <a:gd name="connsiteY80" fmla="*/ 3815625 h 6868642"/>
              <a:gd name="connsiteX81" fmla="*/ 2894510 w 12207178"/>
              <a:gd name="connsiteY81" fmla="*/ 3377029 h 6868642"/>
              <a:gd name="connsiteX82" fmla="*/ 2844452 w 12207178"/>
              <a:gd name="connsiteY82" fmla="*/ 3266587 h 6868642"/>
              <a:gd name="connsiteX83" fmla="*/ 2856370 w 12207178"/>
              <a:gd name="connsiteY83" fmla="*/ 3204610 h 6868642"/>
              <a:gd name="connsiteX84" fmla="*/ 3116191 w 12207178"/>
              <a:gd name="connsiteY84" fmla="*/ 3040931 h 6868642"/>
              <a:gd name="connsiteX85" fmla="*/ 3310859 w 12207178"/>
              <a:gd name="connsiteY85" fmla="*/ 3009249 h 6868642"/>
              <a:gd name="connsiteX86" fmla="*/ 2162724 w 12207178"/>
              <a:gd name="connsiteY86" fmla="*/ 2708013 h 6868642"/>
              <a:gd name="connsiteX87" fmla="*/ 2579072 w 12207178"/>
              <a:gd name="connsiteY87" fmla="*/ 3220502 h 6868642"/>
              <a:gd name="connsiteX88" fmla="*/ 2431285 w 12207178"/>
              <a:gd name="connsiteY88" fmla="*/ 3358754 h 6868642"/>
              <a:gd name="connsiteX89" fmla="*/ 2127764 w 12207178"/>
              <a:gd name="connsiteY89" fmla="*/ 3845023 h 6868642"/>
              <a:gd name="connsiteX90" fmla="*/ 1925153 w 12207178"/>
              <a:gd name="connsiteY90" fmla="*/ 4481464 h 6868642"/>
              <a:gd name="connsiteX91" fmla="*/ 1805174 w 12207178"/>
              <a:gd name="connsiteY91" fmla="*/ 5035269 h 6868642"/>
              <a:gd name="connsiteX92" fmla="*/ 1635137 w 12207178"/>
              <a:gd name="connsiteY92" fmla="*/ 5821087 h 6868642"/>
              <a:gd name="connsiteX93" fmla="*/ 1421403 w 12207178"/>
              <a:gd name="connsiteY93" fmla="*/ 6451171 h 6868642"/>
              <a:gd name="connsiteX94" fmla="*/ 1214805 w 12207178"/>
              <a:gd name="connsiteY94" fmla="*/ 6779000 h 6868642"/>
              <a:gd name="connsiteX95" fmla="*/ 1128509 w 12207178"/>
              <a:gd name="connsiteY95" fmla="*/ 6868642 h 6868642"/>
              <a:gd name="connsiteX96" fmla="*/ 111983 w 12207178"/>
              <a:gd name="connsiteY96" fmla="*/ 6868642 h 6868642"/>
              <a:gd name="connsiteX97" fmla="*/ 0 w 12207178"/>
              <a:gd name="connsiteY97" fmla="*/ 6825158 h 6868642"/>
              <a:gd name="connsiteX98" fmla="*/ 0 w 12207178"/>
              <a:gd name="connsiteY98" fmla="*/ 4690727 h 6868642"/>
              <a:gd name="connsiteX99" fmla="*/ 254097 w 12207178"/>
              <a:gd name="connsiteY99" fmla="*/ 4413231 h 6868642"/>
              <a:gd name="connsiteX100" fmla="*/ 905734 w 12207178"/>
              <a:gd name="connsiteY100" fmla="*/ 3763978 h 6868642"/>
              <a:gd name="connsiteX101" fmla="*/ 2148422 w 12207178"/>
              <a:gd name="connsiteY101" fmla="*/ 2718342 h 6868642"/>
              <a:gd name="connsiteX102" fmla="*/ 2162724 w 12207178"/>
              <a:gd name="connsiteY102" fmla="*/ 2708013 h 6868642"/>
              <a:gd name="connsiteX103" fmla="*/ 12207178 w 12207178"/>
              <a:gd name="connsiteY103" fmla="*/ 2689385 h 6868642"/>
              <a:gd name="connsiteX104" fmla="*/ 12207178 w 12207178"/>
              <a:gd name="connsiteY104" fmla="*/ 4826182 h 6868642"/>
              <a:gd name="connsiteX105" fmla="*/ 11990175 w 12207178"/>
              <a:gd name="connsiteY105" fmla="*/ 4871826 h 6868642"/>
              <a:gd name="connsiteX106" fmla="*/ 11464875 w 12207178"/>
              <a:gd name="connsiteY106" fmla="*/ 4988163 h 6868642"/>
              <a:gd name="connsiteX107" fmla="*/ 10684225 w 12207178"/>
              <a:gd name="connsiteY107" fmla="*/ 5272121 h 6868642"/>
              <a:gd name="connsiteX108" fmla="*/ 10341384 w 12207178"/>
              <a:gd name="connsiteY108" fmla="*/ 5505747 h 6868642"/>
              <a:gd name="connsiteX109" fmla="*/ 10330938 w 12207178"/>
              <a:gd name="connsiteY109" fmla="*/ 5514294 h 6868642"/>
              <a:gd name="connsiteX110" fmla="*/ 9792461 w 12207178"/>
              <a:gd name="connsiteY110" fmla="*/ 4972968 h 6868642"/>
              <a:gd name="connsiteX111" fmla="*/ 11842378 w 12207178"/>
              <a:gd name="connsiteY111" fmla="*/ 3072984 h 6868642"/>
              <a:gd name="connsiteX112" fmla="*/ 1561246 w 12207178"/>
              <a:gd name="connsiteY112" fmla="*/ 2129577 h 6868642"/>
              <a:gd name="connsiteX113" fmla="*/ 2011759 w 12207178"/>
              <a:gd name="connsiteY113" fmla="*/ 2582473 h 6868642"/>
              <a:gd name="connsiteX114" fmla="*/ 296708 w 12207178"/>
              <a:gd name="connsiteY114" fmla="*/ 4172085 h 6868642"/>
              <a:gd name="connsiteX115" fmla="*/ 0 w 12207178"/>
              <a:gd name="connsiteY115" fmla="*/ 4484083 h 6868642"/>
              <a:gd name="connsiteX116" fmla="*/ 0 w 12207178"/>
              <a:gd name="connsiteY116" fmla="*/ 2703494 h 6868642"/>
              <a:gd name="connsiteX117" fmla="*/ 173054 w 12207178"/>
              <a:gd name="connsiteY117" fmla="*/ 2667094 h 6868642"/>
              <a:gd name="connsiteX118" fmla="*/ 612544 w 12207178"/>
              <a:gd name="connsiteY118" fmla="*/ 2569760 h 6868642"/>
              <a:gd name="connsiteX119" fmla="*/ 1265670 w 12207178"/>
              <a:gd name="connsiteY119" fmla="*/ 2332189 h 6868642"/>
              <a:gd name="connsiteX120" fmla="*/ 1552506 w 12207178"/>
              <a:gd name="connsiteY120" fmla="*/ 2136726 h 6868642"/>
              <a:gd name="connsiteX121" fmla="*/ 1561246 w 12207178"/>
              <a:gd name="connsiteY121" fmla="*/ 2129577 h 6868642"/>
              <a:gd name="connsiteX122" fmla="*/ 3498376 w 12207178"/>
              <a:gd name="connsiteY122" fmla="*/ 1693364 h 6868642"/>
              <a:gd name="connsiteX123" fmla="*/ 4337429 w 12207178"/>
              <a:gd name="connsiteY123" fmla="*/ 3467612 h 6868642"/>
              <a:gd name="connsiteX124" fmla="*/ 4279426 w 12207178"/>
              <a:gd name="connsiteY124" fmla="*/ 3379416 h 6868642"/>
              <a:gd name="connsiteX125" fmla="*/ 3932998 w 12207178"/>
              <a:gd name="connsiteY125" fmla="*/ 3031399 h 6868642"/>
              <a:gd name="connsiteX126" fmla="*/ 3561145 w 12207178"/>
              <a:gd name="connsiteY126" fmla="*/ 2903475 h 6868642"/>
              <a:gd name="connsiteX127" fmla="*/ 2942979 w 12207178"/>
              <a:gd name="connsiteY127" fmla="*/ 3005972 h 6868642"/>
              <a:gd name="connsiteX128" fmla="*/ 2700639 w 12207178"/>
              <a:gd name="connsiteY128" fmla="*/ 3114033 h 6868642"/>
              <a:gd name="connsiteX129" fmla="*/ 2676802 w 12207178"/>
              <a:gd name="connsiteY129" fmla="*/ 3125952 h 6868642"/>
              <a:gd name="connsiteX130" fmla="*/ 2260454 w 12207178"/>
              <a:gd name="connsiteY130" fmla="*/ 2603132 h 6868642"/>
              <a:gd name="connsiteX131" fmla="*/ 3498376 w 12207178"/>
              <a:gd name="connsiteY131" fmla="*/ 1693364 h 6868642"/>
              <a:gd name="connsiteX132" fmla="*/ 0 w 12207178"/>
              <a:gd name="connsiteY132" fmla="*/ 1284796 h 6868642"/>
              <a:gd name="connsiteX133" fmla="*/ 86818 w 12207178"/>
              <a:gd name="connsiteY133" fmla="*/ 1299116 h 6868642"/>
              <a:gd name="connsiteX134" fmla="*/ 983600 w 12207178"/>
              <a:gd name="connsiteY134" fmla="*/ 1632980 h 6868642"/>
              <a:gd name="connsiteX135" fmla="*/ 1299834 w 12207178"/>
              <a:gd name="connsiteY135" fmla="*/ 1863401 h 6868642"/>
              <a:gd name="connsiteX136" fmla="*/ 1365781 w 12207178"/>
              <a:gd name="connsiteY136" fmla="*/ 1953187 h 6868642"/>
              <a:gd name="connsiteX137" fmla="*/ 1372933 w 12207178"/>
              <a:gd name="connsiteY137" fmla="*/ 2009600 h 6868642"/>
              <a:gd name="connsiteX138" fmla="*/ 1230707 w 12207178"/>
              <a:gd name="connsiteY138" fmla="*/ 2192347 h 6868642"/>
              <a:gd name="connsiteX139" fmla="*/ 919242 w 12207178"/>
              <a:gd name="connsiteY139" fmla="*/ 2331394 h 6868642"/>
              <a:gd name="connsiteX140" fmla="*/ 355105 w 12207178"/>
              <a:gd name="connsiteY140" fmla="*/ 2475210 h 6868642"/>
              <a:gd name="connsiteX141" fmla="*/ 0 w 12207178"/>
              <a:gd name="connsiteY141" fmla="*/ 2552066 h 6868642"/>
              <a:gd name="connsiteX142" fmla="*/ 7884523 w 12207178"/>
              <a:gd name="connsiteY142" fmla="*/ 975703 h 6868642"/>
              <a:gd name="connsiteX143" fmla="*/ 7826592 w 12207178"/>
              <a:gd name="connsiteY143" fmla="*/ 1231170 h 6868642"/>
              <a:gd name="connsiteX144" fmla="*/ 7791454 w 12207178"/>
              <a:gd name="connsiteY144" fmla="*/ 1528425 h 6868642"/>
              <a:gd name="connsiteX145" fmla="*/ 7795251 w 12207178"/>
              <a:gd name="connsiteY145" fmla="*/ 1854170 h 6868642"/>
              <a:gd name="connsiteX146" fmla="*/ 7918714 w 12207178"/>
              <a:gd name="connsiteY146" fmla="*/ 2468621 h 6868642"/>
              <a:gd name="connsiteX147" fmla="*/ 8410655 w 12207178"/>
              <a:gd name="connsiteY147" fmla="*/ 3499041 h 6868642"/>
              <a:gd name="connsiteX148" fmla="*/ 8737352 w 12207178"/>
              <a:gd name="connsiteY148" fmla="*/ 4023274 h 6868642"/>
              <a:gd name="connsiteX149" fmla="*/ 8797183 w 12207178"/>
              <a:gd name="connsiteY149" fmla="*/ 4155281 h 6868642"/>
              <a:gd name="connsiteX150" fmla="*/ 8782938 w 12207178"/>
              <a:gd name="connsiteY150" fmla="*/ 4229358 h 6868642"/>
              <a:gd name="connsiteX151" fmla="*/ 8472386 w 12207178"/>
              <a:gd name="connsiteY151" fmla="*/ 4424995 h 6868642"/>
              <a:gd name="connsiteX152" fmla="*/ 8004184 w 12207178"/>
              <a:gd name="connsiteY152" fmla="*/ 4451586 h 6868642"/>
              <a:gd name="connsiteX153" fmla="*/ 7369788 w 12207178"/>
              <a:gd name="connsiteY153" fmla="*/ 4197068 h 6868642"/>
              <a:gd name="connsiteX154" fmla="*/ 7005104 w 12207178"/>
              <a:gd name="connsiteY154" fmla="*/ 3754510 h 6868642"/>
              <a:gd name="connsiteX155" fmla="*/ 6989909 w 12207178"/>
              <a:gd name="connsiteY155" fmla="*/ 3676637 h 6868642"/>
              <a:gd name="connsiteX156" fmla="*/ 6991808 w 12207178"/>
              <a:gd name="connsiteY156" fmla="*/ 3154302 h 6868642"/>
              <a:gd name="connsiteX157" fmla="*/ 7114321 w 12207178"/>
              <a:gd name="connsiteY157" fmla="*/ 2430636 h 6868642"/>
              <a:gd name="connsiteX158" fmla="*/ 7482802 w 12207178"/>
              <a:gd name="connsiteY158" fmla="*/ 1543621 h 6868642"/>
              <a:gd name="connsiteX159" fmla="*/ 7884523 w 12207178"/>
              <a:gd name="connsiteY159" fmla="*/ 975703 h 6868642"/>
              <a:gd name="connsiteX160" fmla="*/ 1786899 w 12207178"/>
              <a:gd name="connsiteY160" fmla="*/ 749429 h 6868642"/>
              <a:gd name="connsiteX161" fmla="*/ 1919591 w 12207178"/>
              <a:gd name="connsiteY161" fmla="*/ 778035 h 6868642"/>
              <a:gd name="connsiteX162" fmla="*/ 2853989 w 12207178"/>
              <a:gd name="connsiteY162" fmla="*/ 1167367 h 6868642"/>
              <a:gd name="connsiteX163" fmla="*/ 3391906 w 12207178"/>
              <a:gd name="connsiteY163" fmla="*/ 1586893 h 6868642"/>
              <a:gd name="connsiteX164" fmla="*/ 3386345 w 12207178"/>
              <a:gd name="connsiteY164" fmla="*/ 1619469 h 6868642"/>
              <a:gd name="connsiteX165" fmla="*/ 2498823 w 12207178"/>
              <a:gd name="connsiteY165" fmla="*/ 2199494 h 6868642"/>
              <a:gd name="connsiteX166" fmla="*/ 2156368 w 12207178"/>
              <a:gd name="connsiteY166" fmla="*/ 2471234 h 6868642"/>
              <a:gd name="connsiteX167" fmla="*/ 2140478 w 12207178"/>
              <a:gd name="connsiteY167" fmla="*/ 2481562 h 6868642"/>
              <a:gd name="connsiteX168" fmla="*/ 1658180 w 12207178"/>
              <a:gd name="connsiteY168" fmla="*/ 2031845 h 6868642"/>
              <a:gd name="connsiteX169" fmla="*/ 1703470 w 12207178"/>
              <a:gd name="connsiteY169" fmla="*/ 1984966 h 6868642"/>
              <a:gd name="connsiteX170" fmla="*/ 1928330 w 12207178"/>
              <a:gd name="connsiteY170" fmla="*/ 1692569 h 6868642"/>
              <a:gd name="connsiteX171" fmla="*/ 1967262 w 12207178"/>
              <a:gd name="connsiteY171" fmla="*/ 1088706 h 6868642"/>
              <a:gd name="connsiteX172" fmla="*/ 1817091 w 12207178"/>
              <a:gd name="connsiteY172" fmla="*/ 795514 h 6868642"/>
              <a:gd name="connsiteX173" fmla="*/ 1786899 w 12207178"/>
              <a:gd name="connsiteY173" fmla="*/ 749429 h 6868642"/>
              <a:gd name="connsiteX174" fmla="*/ 1270437 w 12207178"/>
              <a:gd name="connsiteY174" fmla="*/ 693019 h 6868642"/>
              <a:gd name="connsiteX175" fmla="*/ 1626400 w 12207178"/>
              <a:gd name="connsiteY175" fmla="*/ 722416 h 6868642"/>
              <a:gd name="connsiteX176" fmla="*/ 1665332 w 12207178"/>
              <a:gd name="connsiteY176" fmla="*/ 744663 h 6868642"/>
              <a:gd name="connsiteX177" fmla="*/ 1891782 w 12207178"/>
              <a:gd name="connsiteY177" fmla="*/ 1137971 h 6868642"/>
              <a:gd name="connsiteX178" fmla="*/ 1666922 w 12207178"/>
              <a:gd name="connsiteY178" fmla="*/ 1803808 h 6868642"/>
              <a:gd name="connsiteX179" fmla="*/ 1546945 w 12207178"/>
              <a:gd name="connsiteY179" fmla="*/ 1852277 h 6868642"/>
              <a:gd name="connsiteX180" fmla="*/ 1445240 w 12207178"/>
              <a:gd name="connsiteY180" fmla="*/ 1814932 h 6868642"/>
              <a:gd name="connsiteX181" fmla="*/ 1169529 w 12207178"/>
              <a:gd name="connsiteY181" fmla="*/ 1637747 h 6868642"/>
              <a:gd name="connsiteX182" fmla="*/ 601421 w 12207178"/>
              <a:gd name="connsiteY182" fmla="*/ 1335021 h 6868642"/>
              <a:gd name="connsiteX183" fmla="*/ 88136 w 12207178"/>
              <a:gd name="connsiteY183" fmla="*/ 1206303 h 6868642"/>
              <a:gd name="connsiteX184" fmla="*/ 0 w 12207178"/>
              <a:gd name="connsiteY184" fmla="*/ 1199738 h 6868642"/>
              <a:gd name="connsiteX185" fmla="*/ 0 w 12207178"/>
              <a:gd name="connsiteY185" fmla="*/ 916790 h 6868642"/>
              <a:gd name="connsiteX186" fmla="*/ 54070 w 12207178"/>
              <a:gd name="connsiteY186" fmla="*/ 894141 h 6868642"/>
              <a:gd name="connsiteX187" fmla="*/ 474292 w 12207178"/>
              <a:gd name="connsiteY187" fmla="*/ 768501 h 6868642"/>
              <a:gd name="connsiteX188" fmla="*/ 885871 w 12207178"/>
              <a:gd name="connsiteY188" fmla="*/ 704938 h 6868642"/>
              <a:gd name="connsiteX189" fmla="*/ 1270437 w 12207178"/>
              <a:gd name="connsiteY189" fmla="*/ 693019 h 6868642"/>
              <a:gd name="connsiteX190" fmla="*/ 10712133 w 12207178"/>
              <a:gd name="connsiteY190" fmla="*/ 0 h 6868642"/>
              <a:gd name="connsiteX191" fmla="*/ 12207178 w 12207178"/>
              <a:gd name="connsiteY191" fmla="*/ 0 h 6868642"/>
              <a:gd name="connsiteX192" fmla="*/ 12207178 w 12207178"/>
              <a:gd name="connsiteY192" fmla="*/ 2449074 h 6868642"/>
              <a:gd name="connsiteX193" fmla="*/ 11893308 w 12207178"/>
              <a:gd name="connsiteY193" fmla="*/ 2784754 h 6868642"/>
              <a:gd name="connsiteX194" fmla="*/ 11114438 w 12207178"/>
              <a:gd name="connsiteY194" fmla="*/ 3560774 h 6868642"/>
              <a:gd name="connsiteX195" fmla="*/ 9629114 w 12207178"/>
              <a:gd name="connsiteY195" fmla="*/ 4810571 h 6868642"/>
              <a:gd name="connsiteX196" fmla="*/ 9612019 w 12207178"/>
              <a:gd name="connsiteY196" fmla="*/ 4822917 h 6868642"/>
              <a:gd name="connsiteX197" fmla="*/ 9114379 w 12207178"/>
              <a:gd name="connsiteY197" fmla="*/ 4210364 h 6868642"/>
              <a:gd name="connsiteX198" fmla="*/ 9291022 w 12207178"/>
              <a:gd name="connsiteY198" fmla="*/ 4045117 h 6868642"/>
              <a:gd name="connsiteX199" fmla="*/ 9653806 w 12207178"/>
              <a:gd name="connsiteY199" fmla="*/ 3463904 h 6868642"/>
              <a:gd name="connsiteX200" fmla="*/ 9895977 w 12207178"/>
              <a:gd name="connsiteY200" fmla="*/ 2703198 h 6868642"/>
              <a:gd name="connsiteX201" fmla="*/ 10039382 w 12207178"/>
              <a:gd name="connsiteY201" fmla="*/ 2041263 h 6868642"/>
              <a:gd name="connsiteX202" fmla="*/ 10242618 w 12207178"/>
              <a:gd name="connsiteY202" fmla="*/ 1102013 h 6868642"/>
              <a:gd name="connsiteX203" fmla="*/ 10498084 w 12207178"/>
              <a:gd name="connsiteY203" fmla="*/ 348904 h 6868642"/>
              <a:gd name="connsiteX204" fmla="*/ 10651105 w 12207178"/>
              <a:gd name="connsiteY204" fmla="*/ 79667 h 6868642"/>
              <a:gd name="connsiteX205" fmla="*/ 9190904 w 12207178"/>
              <a:gd name="connsiteY205" fmla="*/ 0 h 6868642"/>
              <a:gd name="connsiteX206" fmla="*/ 10549871 w 12207178"/>
              <a:gd name="connsiteY206" fmla="*/ 0 h 6868642"/>
              <a:gd name="connsiteX207" fmla="*/ 10523134 w 12207178"/>
              <a:gd name="connsiteY207" fmla="*/ 38119 h 6868642"/>
              <a:gd name="connsiteX208" fmla="*/ 10377475 w 12207178"/>
              <a:gd name="connsiteY208" fmla="*/ 306170 h 6868642"/>
              <a:gd name="connsiteX209" fmla="*/ 10099214 w 12207178"/>
              <a:gd name="connsiteY209" fmla="*/ 1102013 h 6868642"/>
              <a:gd name="connsiteX210" fmla="*/ 9907376 w 12207178"/>
              <a:gd name="connsiteY210" fmla="*/ 1930149 h 6868642"/>
              <a:gd name="connsiteX211" fmla="*/ 9691794 w 12207178"/>
              <a:gd name="connsiteY211" fmla="*/ 2914030 h 6868642"/>
              <a:gd name="connsiteX212" fmla="*/ 9472414 w 12207178"/>
              <a:gd name="connsiteY212" fmla="*/ 3576919 h 6868642"/>
              <a:gd name="connsiteX213" fmla="*/ 9219795 w 12207178"/>
              <a:gd name="connsiteY213" fmla="*/ 3920708 h 6868642"/>
              <a:gd name="connsiteX214" fmla="*/ 9093485 w 12207178"/>
              <a:gd name="connsiteY214" fmla="*/ 3990985 h 6868642"/>
              <a:gd name="connsiteX215" fmla="*/ 8912093 w 12207178"/>
              <a:gd name="connsiteY215" fmla="*/ 3956795 h 6868642"/>
              <a:gd name="connsiteX216" fmla="*/ 8629085 w 12207178"/>
              <a:gd name="connsiteY216" fmla="*/ 3617755 h 6868642"/>
              <a:gd name="connsiteX217" fmla="*/ 7977592 w 12207178"/>
              <a:gd name="connsiteY217" fmla="*/ 2083999 h 6868642"/>
              <a:gd name="connsiteX218" fmla="*/ 7910164 w 12207178"/>
              <a:gd name="connsiteY218" fmla="*/ 1427759 h 6868642"/>
              <a:gd name="connsiteX219" fmla="*/ 8059268 w 12207178"/>
              <a:gd name="connsiteY219" fmla="*/ 810457 h 6868642"/>
              <a:gd name="connsiteX220" fmla="*/ 8087759 w 12207178"/>
              <a:gd name="connsiteY220" fmla="*/ 772469 h 6868642"/>
              <a:gd name="connsiteX221" fmla="*/ 9172309 w 12207178"/>
              <a:gd name="connsiteY221" fmla="*/ 7965 h 686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2207178" h="6868642">
                <a:moveTo>
                  <a:pt x="10307060" y="5844772"/>
                </a:moveTo>
                <a:cubicBezTo>
                  <a:pt x="10319955" y="5842413"/>
                  <a:pt x="10333548" y="5842413"/>
                  <a:pt x="10348030" y="5845737"/>
                </a:cubicBezTo>
                <a:cubicBezTo>
                  <a:pt x="10389816" y="5854283"/>
                  <a:pt x="10433503" y="5868529"/>
                  <a:pt x="10469592" y="5890373"/>
                </a:cubicBezTo>
                <a:cubicBezTo>
                  <a:pt x="10580707" y="5957801"/>
                  <a:pt x="10689922" y="6029978"/>
                  <a:pt x="10799136" y="6102153"/>
                </a:cubicBezTo>
                <a:cubicBezTo>
                  <a:pt x="11013769" y="6244608"/>
                  <a:pt x="11235998" y="6372817"/>
                  <a:pt x="11478169" y="6463987"/>
                </a:cubicBezTo>
                <a:cubicBezTo>
                  <a:pt x="11676656" y="6539014"/>
                  <a:pt x="11880840" y="6590297"/>
                  <a:pt x="12091672" y="6617838"/>
                </a:cubicBezTo>
                <a:lnTo>
                  <a:pt x="12207178" y="6629545"/>
                </a:lnTo>
                <a:lnTo>
                  <a:pt x="12207178" y="6868642"/>
                </a:lnTo>
                <a:lnTo>
                  <a:pt x="10001417" y="6868642"/>
                </a:lnTo>
                <a:lnTo>
                  <a:pt x="9981626" y="6829858"/>
                </a:lnTo>
                <a:cubicBezTo>
                  <a:pt x="9963582" y="6788012"/>
                  <a:pt x="9948209" y="6744622"/>
                  <a:pt x="9935862" y="6699511"/>
                </a:cubicBezTo>
                <a:cubicBezTo>
                  <a:pt x="9853239" y="6401308"/>
                  <a:pt x="9957704" y="6088858"/>
                  <a:pt x="10204627" y="5903669"/>
                </a:cubicBezTo>
                <a:cubicBezTo>
                  <a:pt x="10235967" y="5880163"/>
                  <a:pt x="10268376" y="5851850"/>
                  <a:pt x="10307060" y="5844772"/>
                </a:cubicBezTo>
                <a:close/>
                <a:moveTo>
                  <a:pt x="9638609" y="5093581"/>
                </a:moveTo>
                <a:cubicBezTo>
                  <a:pt x="9830450" y="5272123"/>
                  <a:pt x="10021338" y="5450665"/>
                  <a:pt x="10215076" y="5631107"/>
                </a:cubicBezTo>
                <a:cubicBezTo>
                  <a:pt x="10196081" y="5651052"/>
                  <a:pt x="10178039" y="5669094"/>
                  <a:pt x="10160944" y="5687139"/>
                </a:cubicBezTo>
                <a:cubicBezTo>
                  <a:pt x="10058376" y="5793504"/>
                  <a:pt x="9963406" y="5906518"/>
                  <a:pt x="9892179" y="6036627"/>
                </a:cubicBezTo>
                <a:cubicBezTo>
                  <a:pt x="9763969" y="6269302"/>
                  <a:pt x="9756373" y="6511475"/>
                  <a:pt x="9845645" y="6758395"/>
                </a:cubicBezTo>
                <a:lnTo>
                  <a:pt x="9894136" y="6868642"/>
                </a:lnTo>
                <a:lnTo>
                  <a:pt x="9168541" y="6868642"/>
                </a:lnTo>
                <a:lnTo>
                  <a:pt x="9051105" y="6814145"/>
                </a:lnTo>
                <a:cubicBezTo>
                  <a:pt x="8961121" y="6767951"/>
                  <a:pt x="8872681" y="6718033"/>
                  <a:pt x="8785784" y="6664376"/>
                </a:cubicBezTo>
                <a:cubicBezTo>
                  <a:pt x="8553106" y="6520021"/>
                  <a:pt x="8339426" y="6352875"/>
                  <a:pt x="8142838" y="6162937"/>
                </a:cubicBezTo>
                <a:cubicBezTo>
                  <a:pt x="8123844" y="6143942"/>
                  <a:pt x="8124793" y="6136345"/>
                  <a:pt x="8149485" y="6124000"/>
                </a:cubicBezTo>
                <a:cubicBezTo>
                  <a:pt x="8536963" y="5944508"/>
                  <a:pt x="8876953" y="5692838"/>
                  <a:pt x="9210297" y="5430723"/>
                </a:cubicBezTo>
                <a:cubicBezTo>
                  <a:pt x="9347053" y="5322456"/>
                  <a:pt x="9483811" y="5214191"/>
                  <a:pt x="9619617" y="5105927"/>
                </a:cubicBezTo>
                <a:cubicBezTo>
                  <a:pt x="9625314" y="5102127"/>
                  <a:pt x="9631013" y="5098328"/>
                  <a:pt x="9638609" y="5093581"/>
                </a:cubicBezTo>
                <a:close/>
                <a:moveTo>
                  <a:pt x="12207178" y="5007114"/>
                </a:moveTo>
                <a:lnTo>
                  <a:pt x="12207178" y="6525695"/>
                </a:lnTo>
                <a:lnTo>
                  <a:pt x="12093248" y="6506903"/>
                </a:lnTo>
                <a:cubicBezTo>
                  <a:pt x="11717259" y="6433183"/>
                  <a:pt x="11361835" y="6293756"/>
                  <a:pt x="11021369" y="6107853"/>
                </a:cubicBezTo>
                <a:cubicBezTo>
                  <a:pt x="10883664" y="6032826"/>
                  <a:pt x="10752605" y="5947353"/>
                  <a:pt x="10643390" y="5832442"/>
                </a:cubicBezTo>
                <a:cubicBezTo>
                  <a:pt x="10613000" y="5800151"/>
                  <a:pt x="10586408" y="5764064"/>
                  <a:pt x="10564566" y="5725125"/>
                </a:cubicBezTo>
                <a:cubicBezTo>
                  <a:pt x="10554120" y="5707082"/>
                  <a:pt x="10551270" y="5678591"/>
                  <a:pt x="10556018" y="5657697"/>
                </a:cubicBezTo>
                <a:cubicBezTo>
                  <a:pt x="10575962" y="5557028"/>
                  <a:pt x="10645290" y="5493400"/>
                  <a:pt x="10726014" y="5439267"/>
                </a:cubicBezTo>
                <a:cubicBezTo>
                  <a:pt x="10839977" y="5362341"/>
                  <a:pt x="10968187" y="5315807"/>
                  <a:pt x="11098294" y="5273071"/>
                </a:cubicBezTo>
                <a:cubicBezTo>
                  <a:pt x="11319574" y="5200894"/>
                  <a:pt x="11545600" y="5150561"/>
                  <a:pt x="11772578" y="5101176"/>
                </a:cubicBezTo>
                <a:close/>
                <a:moveTo>
                  <a:pt x="7012700" y="3915006"/>
                </a:moveTo>
                <a:cubicBezTo>
                  <a:pt x="7038345" y="3954895"/>
                  <a:pt x="7060187" y="3987183"/>
                  <a:pt x="7082028" y="4020424"/>
                </a:cubicBezTo>
                <a:cubicBezTo>
                  <a:pt x="7194093" y="4184721"/>
                  <a:pt x="7326101" y="4330025"/>
                  <a:pt x="7496097" y="4436390"/>
                </a:cubicBezTo>
                <a:cubicBezTo>
                  <a:pt x="7631904" y="4521863"/>
                  <a:pt x="7780055" y="4572196"/>
                  <a:pt x="7940555" y="4589291"/>
                </a:cubicBezTo>
                <a:cubicBezTo>
                  <a:pt x="8197921" y="4615882"/>
                  <a:pt x="8441995" y="4559850"/>
                  <a:pt x="8679419" y="4466781"/>
                </a:cubicBezTo>
                <a:cubicBezTo>
                  <a:pt x="8777238" y="4428791"/>
                  <a:pt x="8872207" y="4380358"/>
                  <a:pt x="8969076" y="4337622"/>
                </a:cubicBezTo>
                <a:cubicBezTo>
                  <a:pt x="8977622" y="4333822"/>
                  <a:pt x="8986171" y="4329075"/>
                  <a:pt x="8997567" y="4323376"/>
                </a:cubicBezTo>
                <a:cubicBezTo>
                  <a:pt x="9163763" y="4532309"/>
                  <a:pt x="9329960" y="4740292"/>
                  <a:pt x="9495207" y="4948276"/>
                </a:cubicBezTo>
                <a:cubicBezTo>
                  <a:pt x="9384093" y="5087881"/>
                  <a:pt x="8278645" y="5900822"/>
                  <a:pt x="8015579" y="6035678"/>
                </a:cubicBezTo>
                <a:cubicBezTo>
                  <a:pt x="7460007" y="5435470"/>
                  <a:pt x="7124765" y="4732696"/>
                  <a:pt x="7012700" y="3915006"/>
                </a:cubicBezTo>
                <a:close/>
                <a:moveTo>
                  <a:pt x="2637137" y="3393765"/>
                </a:moveTo>
                <a:cubicBezTo>
                  <a:pt x="2677101" y="3389297"/>
                  <a:pt x="2714942" y="3402258"/>
                  <a:pt x="2748313" y="3432649"/>
                </a:cubicBezTo>
                <a:cubicBezTo>
                  <a:pt x="2841277" y="3515283"/>
                  <a:pt x="2916759" y="3613013"/>
                  <a:pt x="2985090" y="3716305"/>
                </a:cubicBezTo>
                <a:cubicBezTo>
                  <a:pt x="3244911" y="4110404"/>
                  <a:pt x="3426866" y="4538672"/>
                  <a:pt x="3530158" y="4999514"/>
                </a:cubicBezTo>
                <a:cubicBezTo>
                  <a:pt x="3570680" y="5179879"/>
                  <a:pt x="3592927" y="5363421"/>
                  <a:pt x="3586572" y="5548553"/>
                </a:cubicBezTo>
                <a:cubicBezTo>
                  <a:pt x="3580214" y="5728916"/>
                  <a:pt x="3549227" y="5903719"/>
                  <a:pt x="3461825" y="6065015"/>
                </a:cubicBezTo>
                <a:cubicBezTo>
                  <a:pt x="3455469" y="6076139"/>
                  <a:pt x="3447524" y="6087263"/>
                  <a:pt x="3437988" y="6096797"/>
                </a:cubicBezTo>
                <a:cubicBezTo>
                  <a:pt x="3173401" y="6362973"/>
                  <a:pt x="2870674" y="6576710"/>
                  <a:pt x="2530605" y="6736415"/>
                </a:cubicBezTo>
                <a:cubicBezTo>
                  <a:pt x="2463465" y="6767999"/>
                  <a:pt x="2395530" y="6797100"/>
                  <a:pt x="2326813" y="6823717"/>
                </a:cubicBezTo>
                <a:lnTo>
                  <a:pt x="2197454" y="6868642"/>
                </a:lnTo>
                <a:lnTo>
                  <a:pt x="1281477" y="6868642"/>
                </a:lnTo>
                <a:lnTo>
                  <a:pt x="1327334" y="6815424"/>
                </a:lnTo>
                <a:cubicBezTo>
                  <a:pt x="1405510" y="6714415"/>
                  <a:pt x="1467485" y="6603128"/>
                  <a:pt x="1522310" y="6486924"/>
                </a:cubicBezTo>
                <a:cubicBezTo>
                  <a:pt x="1623218" y="6273189"/>
                  <a:pt x="1697113" y="6049124"/>
                  <a:pt x="1755116" y="5821087"/>
                </a:cubicBezTo>
                <a:cubicBezTo>
                  <a:pt x="1813118" y="5591458"/>
                  <a:pt x="1863971" y="5359448"/>
                  <a:pt x="1915616" y="5128232"/>
                </a:cubicBezTo>
                <a:cubicBezTo>
                  <a:pt x="1976797" y="4854111"/>
                  <a:pt x="2033211" y="4578399"/>
                  <a:pt x="2095981" y="4305072"/>
                </a:cubicBezTo>
                <a:cubicBezTo>
                  <a:pt x="2139682" y="4115172"/>
                  <a:pt x="2196095" y="3927657"/>
                  <a:pt x="2279524" y="3750470"/>
                </a:cubicBezTo>
                <a:cubicBezTo>
                  <a:pt x="2331171" y="3640823"/>
                  <a:pt x="2392350" y="3537531"/>
                  <a:pt x="2490876" y="3462841"/>
                </a:cubicBezTo>
                <a:cubicBezTo>
                  <a:pt x="2522658" y="3439004"/>
                  <a:pt x="2559208" y="3418346"/>
                  <a:pt x="2596553" y="3404045"/>
                </a:cubicBezTo>
                <a:cubicBezTo>
                  <a:pt x="2610259" y="3398681"/>
                  <a:pt x="2623816" y="3395254"/>
                  <a:pt x="2637137" y="3393765"/>
                </a:cubicBezTo>
                <a:close/>
                <a:moveTo>
                  <a:pt x="3310859" y="3009249"/>
                </a:moveTo>
                <a:cubicBezTo>
                  <a:pt x="3376211" y="3006170"/>
                  <a:pt x="3441961" y="3009944"/>
                  <a:pt x="3507910" y="3018683"/>
                </a:cubicBezTo>
                <a:cubicBezTo>
                  <a:pt x="3703371" y="3044110"/>
                  <a:pt x="3880556" y="3114030"/>
                  <a:pt x="4038674" y="3231625"/>
                </a:cubicBezTo>
                <a:cubicBezTo>
                  <a:pt x="4171366" y="3329355"/>
                  <a:pt x="4273069" y="3453308"/>
                  <a:pt x="4343786" y="3601890"/>
                </a:cubicBezTo>
                <a:cubicBezTo>
                  <a:pt x="4353319" y="3620957"/>
                  <a:pt x="4354909" y="3644794"/>
                  <a:pt x="4356498" y="3667042"/>
                </a:cubicBezTo>
                <a:cubicBezTo>
                  <a:pt x="4366032" y="3812446"/>
                  <a:pt x="4365238" y="3958644"/>
                  <a:pt x="4354909" y="4104049"/>
                </a:cubicBezTo>
                <a:cubicBezTo>
                  <a:pt x="4339812" y="4309044"/>
                  <a:pt x="4305645" y="4510862"/>
                  <a:pt x="4252409" y="4709502"/>
                </a:cubicBezTo>
                <a:cubicBezTo>
                  <a:pt x="4181695" y="4970115"/>
                  <a:pt x="4078403" y="5218017"/>
                  <a:pt x="3944121" y="5451617"/>
                </a:cubicBezTo>
                <a:cubicBezTo>
                  <a:pt x="3845597" y="5619270"/>
                  <a:pt x="3734358" y="5777386"/>
                  <a:pt x="3608023" y="5926762"/>
                </a:cubicBezTo>
                <a:cubicBezTo>
                  <a:pt x="3624708" y="5854457"/>
                  <a:pt x="3644573" y="5784538"/>
                  <a:pt x="3656492" y="5713028"/>
                </a:cubicBezTo>
                <a:cubicBezTo>
                  <a:pt x="3669998" y="5631188"/>
                  <a:pt x="3681916" y="5547759"/>
                  <a:pt x="3685890" y="5464331"/>
                </a:cubicBezTo>
                <a:cubicBezTo>
                  <a:pt x="3689863" y="5373751"/>
                  <a:pt x="3688274" y="5282378"/>
                  <a:pt x="3682713" y="5191799"/>
                </a:cubicBezTo>
                <a:cubicBezTo>
                  <a:pt x="3670794" y="5016199"/>
                  <a:pt x="3631860" y="4845370"/>
                  <a:pt x="3579419" y="4677720"/>
                </a:cubicBezTo>
                <a:cubicBezTo>
                  <a:pt x="3482484" y="4371020"/>
                  <a:pt x="3336284" y="4088157"/>
                  <a:pt x="3167839" y="3815625"/>
                </a:cubicBezTo>
                <a:cubicBezTo>
                  <a:pt x="3077257" y="3669426"/>
                  <a:pt x="2984294" y="3524023"/>
                  <a:pt x="2894510" y="3377029"/>
                </a:cubicBezTo>
                <a:cubicBezTo>
                  <a:pt x="2873852" y="3342863"/>
                  <a:pt x="2859549" y="3303930"/>
                  <a:pt x="2844452" y="3266587"/>
                </a:cubicBezTo>
                <a:cubicBezTo>
                  <a:pt x="2835712" y="3244339"/>
                  <a:pt x="2841275" y="3224473"/>
                  <a:pt x="2856370" y="3204610"/>
                </a:cubicBezTo>
                <a:cubicBezTo>
                  <a:pt x="2923115" y="3118005"/>
                  <a:pt x="3014488" y="3070332"/>
                  <a:pt x="3116191" y="3040931"/>
                </a:cubicBezTo>
                <a:cubicBezTo>
                  <a:pt x="3180551" y="3022260"/>
                  <a:pt x="3245506" y="3012328"/>
                  <a:pt x="3310859" y="3009249"/>
                </a:cubicBezTo>
                <a:close/>
                <a:moveTo>
                  <a:pt x="2162724" y="2708013"/>
                </a:moveTo>
                <a:cubicBezTo>
                  <a:pt x="2301772" y="2879636"/>
                  <a:pt x="2441614" y="3051261"/>
                  <a:pt x="2579072" y="3220502"/>
                </a:cubicBezTo>
                <a:cubicBezTo>
                  <a:pt x="2529016" y="3267380"/>
                  <a:pt x="2477369" y="3310287"/>
                  <a:pt x="2431285" y="3358754"/>
                </a:cubicBezTo>
                <a:cubicBezTo>
                  <a:pt x="2297005" y="3500187"/>
                  <a:pt x="2204040" y="3667043"/>
                  <a:pt x="2127764" y="3845023"/>
                </a:cubicBezTo>
                <a:cubicBezTo>
                  <a:pt x="2039569" y="4050814"/>
                  <a:pt x="1976003" y="4264549"/>
                  <a:pt x="1925153" y="4481464"/>
                </a:cubicBezTo>
                <a:cubicBezTo>
                  <a:pt x="1881451" y="4665006"/>
                  <a:pt x="1844901" y="4850932"/>
                  <a:pt x="1805174" y="5035269"/>
                </a:cubicBezTo>
                <a:cubicBezTo>
                  <a:pt x="1748761" y="5297474"/>
                  <a:pt x="1695524" y="5560471"/>
                  <a:pt x="1635137" y="5821087"/>
                </a:cubicBezTo>
                <a:cubicBezTo>
                  <a:pt x="1585082" y="6038000"/>
                  <a:pt x="1516748" y="6249353"/>
                  <a:pt x="1421403" y="6451171"/>
                </a:cubicBezTo>
                <a:cubicBezTo>
                  <a:pt x="1365385" y="6569162"/>
                  <a:pt x="1299089" y="6680450"/>
                  <a:pt x="1214805" y="6779000"/>
                </a:cubicBezTo>
                <a:lnTo>
                  <a:pt x="1128509" y="6868642"/>
                </a:lnTo>
                <a:lnTo>
                  <a:pt x="111983" y="6868642"/>
                </a:lnTo>
                <a:lnTo>
                  <a:pt x="0" y="6825158"/>
                </a:lnTo>
                <a:lnTo>
                  <a:pt x="0" y="4690727"/>
                </a:lnTo>
                <a:lnTo>
                  <a:pt x="254097" y="4413231"/>
                </a:lnTo>
                <a:cubicBezTo>
                  <a:pt x="465946" y="4191649"/>
                  <a:pt x="682860" y="3974933"/>
                  <a:pt x="905734" y="3763978"/>
                </a:cubicBezTo>
                <a:cubicBezTo>
                  <a:pt x="1299835" y="3391332"/>
                  <a:pt x="1710621" y="3038550"/>
                  <a:pt x="2148422" y="2718342"/>
                </a:cubicBezTo>
                <a:cubicBezTo>
                  <a:pt x="2152395" y="2715163"/>
                  <a:pt x="2156369" y="2712782"/>
                  <a:pt x="2162724" y="2708013"/>
                </a:cubicBezTo>
                <a:close/>
                <a:moveTo>
                  <a:pt x="12207178" y="2689385"/>
                </a:moveTo>
                <a:lnTo>
                  <a:pt x="12207178" y="4826182"/>
                </a:lnTo>
                <a:lnTo>
                  <a:pt x="11990175" y="4871826"/>
                </a:lnTo>
                <a:cubicBezTo>
                  <a:pt x="11814838" y="4909102"/>
                  <a:pt x="11639619" y="4947327"/>
                  <a:pt x="11464875" y="4988163"/>
                </a:cubicBezTo>
                <a:cubicBezTo>
                  <a:pt x="11194211" y="5050842"/>
                  <a:pt x="10931146" y="5142014"/>
                  <a:pt x="10684225" y="5272121"/>
                </a:cubicBezTo>
                <a:cubicBezTo>
                  <a:pt x="10560765" y="5336701"/>
                  <a:pt x="10445851" y="5413626"/>
                  <a:pt x="10341384" y="5505747"/>
                </a:cubicBezTo>
                <a:cubicBezTo>
                  <a:pt x="10337586" y="5508595"/>
                  <a:pt x="10333787" y="5511444"/>
                  <a:pt x="10330938" y="5514294"/>
                </a:cubicBezTo>
                <a:cubicBezTo>
                  <a:pt x="10151446" y="5333852"/>
                  <a:pt x="9973853" y="5155309"/>
                  <a:pt x="9792461" y="4972968"/>
                </a:cubicBezTo>
                <a:cubicBezTo>
                  <a:pt x="10508531" y="4372285"/>
                  <a:pt x="11192074" y="3739551"/>
                  <a:pt x="11842378" y="3072984"/>
                </a:cubicBezTo>
                <a:close/>
                <a:moveTo>
                  <a:pt x="1561246" y="2129577"/>
                </a:moveTo>
                <a:cubicBezTo>
                  <a:pt x="1711417" y="2280542"/>
                  <a:pt x="1859999" y="2429919"/>
                  <a:pt x="2011759" y="2582473"/>
                </a:cubicBezTo>
                <a:cubicBezTo>
                  <a:pt x="1412663" y="3085031"/>
                  <a:pt x="840781" y="3614405"/>
                  <a:pt x="296708" y="4172085"/>
                </a:cubicBezTo>
                <a:lnTo>
                  <a:pt x="0" y="4484083"/>
                </a:lnTo>
                <a:lnTo>
                  <a:pt x="0" y="2703494"/>
                </a:lnTo>
                <a:lnTo>
                  <a:pt x="173054" y="2667094"/>
                </a:lnTo>
                <a:cubicBezTo>
                  <a:pt x="319749" y="2635908"/>
                  <a:pt x="466345" y="2603927"/>
                  <a:pt x="612544" y="2569760"/>
                </a:cubicBezTo>
                <a:cubicBezTo>
                  <a:pt x="838993" y="2517321"/>
                  <a:pt x="1059085" y="2441042"/>
                  <a:pt x="1265670" y="2332189"/>
                </a:cubicBezTo>
                <a:cubicBezTo>
                  <a:pt x="1368962" y="2278159"/>
                  <a:pt x="1465104" y="2213799"/>
                  <a:pt x="1552506" y="2136726"/>
                </a:cubicBezTo>
                <a:cubicBezTo>
                  <a:pt x="1555683" y="2134345"/>
                  <a:pt x="1558862" y="2131961"/>
                  <a:pt x="1561246" y="2129577"/>
                </a:cubicBezTo>
                <a:close/>
                <a:moveTo>
                  <a:pt x="3498376" y="1693364"/>
                </a:moveTo>
                <a:cubicBezTo>
                  <a:pt x="3963192" y="2195524"/>
                  <a:pt x="4243672" y="2783497"/>
                  <a:pt x="4337429" y="3467612"/>
                </a:cubicBezTo>
                <a:cubicBezTo>
                  <a:pt x="4315975" y="3434240"/>
                  <a:pt x="4297700" y="3407225"/>
                  <a:pt x="4279426" y="3379416"/>
                </a:cubicBezTo>
                <a:cubicBezTo>
                  <a:pt x="4185668" y="3241956"/>
                  <a:pt x="4075224" y="3120389"/>
                  <a:pt x="3932998" y="3031399"/>
                </a:cubicBezTo>
                <a:cubicBezTo>
                  <a:pt x="3819376" y="2959888"/>
                  <a:pt x="3695426" y="2917778"/>
                  <a:pt x="3561145" y="2903475"/>
                </a:cubicBezTo>
                <a:cubicBezTo>
                  <a:pt x="3345820" y="2881228"/>
                  <a:pt x="3141618" y="2928106"/>
                  <a:pt x="2942979" y="3005972"/>
                </a:cubicBezTo>
                <a:cubicBezTo>
                  <a:pt x="2861139" y="3037757"/>
                  <a:pt x="2781684" y="3078278"/>
                  <a:pt x="2700639" y="3114033"/>
                </a:cubicBezTo>
                <a:cubicBezTo>
                  <a:pt x="2693488" y="3117212"/>
                  <a:pt x="2686336" y="3121184"/>
                  <a:pt x="2676802" y="3125952"/>
                </a:cubicBezTo>
                <a:cubicBezTo>
                  <a:pt x="2537754" y="2951148"/>
                  <a:pt x="2398707" y="2777141"/>
                  <a:pt x="2260454" y="2603132"/>
                </a:cubicBezTo>
                <a:cubicBezTo>
                  <a:pt x="2353417" y="2486332"/>
                  <a:pt x="3278283" y="1806191"/>
                  <a:pt x="3498376" y="1693364"/>
                </a:cubicBezTo>
                <a:close/>
                <a:moveTo>
                  <a:pt x="0" y="1284796"/>
                </a:moveTo>
                <a:lnTo>
                  <a:pt x="86818" y="1299116"/>
                </a:lnTo>
                <a:cubicBezTo>
                  <a:pt x="401388" y="1360794"/>
                  <a:pt x="698751" y="1477445"/>
                  <a:pt x="983600" y="1632980"/>
                </a:cubicBezTo>
                <a:cubicBezTo>
                  <a:pt x="1098810" y="1695750"/>
                  <a:pt x="1208460" y="1767261"/>
                  <a:pt x="1299834" y="1863401"/>
                </a:cubicBezTo>
                <a:cubicBezTo>
                  <a:pt x="1325260" y="1890416"/>
                  <a:pt x="1347507" y="1920609"/>
                  <a:pt x="1365781" y="1953187"/>
                </a:cubicBezTo>
                <a:cubicBezTo>
                  <a:pt x="1374521" y="1968282"/>
                  <a:pt x="1376905" y="1992119"/>
                  <a:pt x="1372933" y="2009600"/>
                </a:cubicBezTo>
                <a:cubicBezTo>
                  <a:pt x="1356247" y="2093824"/>
                  <a:pt x="1298244" y="2147057"/>
                  <a:pt x="1230707" y="2192347"/>
                </a:cubicBezTo>
                <a:cubicBezTo>
                  <a:pt x="1135360" y="2256706"/>
                  <a:pt x="1028095" y="2295639"/>
                  <a:pt x="919242" y="2331394"/>
                </a:cubicBezTo>
                <a:cubicBezTo>
                  <a:pt x="734108" y="2391780"/>
                  <a:pt x="545005" y="2433892"/>
                  <a:pt x="355105" y="2475210"/>
                </a:cubicBezTo>
                <a:lnTo>
                  <a:pt x="0" y="2552066"/>
                </a:lnTo>
                <a:close/>
                <a:moveTo>
                  <a:pt x="7884523" y="975703"/>
                </a:moveTo>
                <a:cubicBezTo>
                  <a:pt x="7864581" y="1062126"/>
                  <a:pt x="7840837" y="1145697"/>
                  <a:pt x="7826592" y="1231170"/>
                </a:cubicBezTo>
                <a:cubicBezTo>
                  <a:pt x="7810449" y="1328989"/>
                  <a:pt x="7796203" y="1428707"/>
                  <a:pt x="7791454" y="1528425"/>
                </a:cubicBezTo>
                <a:cubicBezTo>
                  <a:pt x="7786705" y="1636690"/>
                  <a:pt x="7788604" y="1745905"/>
                  <a:pt x="7795251" y="1854170"/>
                </a:cubicBezTo>
                <a:cubicBezTo>
                  <a:pt x="7809497" y="2064055"/>
                  <a:pt x="7856032" y="2268239"/>
                  <a:pt x="7918714" y="2468621"/>
                </a:cubicBezTo>
                <a:cubicBezTo>
                  <a:pt x="8034575" y="2835205"/>
                  <a:pt x="8209320" y="3173298"/>
                  <a:pt x="8410655" y="3499041"/>
                </a:cubicBezTo>
                <a:cubicBezTo>
                  <a:pt x="8518922" y="3673786"/>
                  <a:pt x="8630037" y="3847579"/>
                  <a:pt x="8737352" y="4023274"/>
                </a:cubicBezTo>
                <a:cubicBezTo>
                  <a:pt x="8762043" y="4064111"/>
                  <a:pt x="8779139" y="4110645"/>
                  <a:pt x="8797183" y="4155281"/>
                </a:cubicBezTo>
                <a:cubicBezTo>
                  <a:pt x="8807630" y="4181872"/>
                  <a:pt x="8800981" y="4205616"/>
                  <a:pt x="8782938" y="4229358"/>
                </a:cubicBezTo>
                <a:cubicBezTo>
                  <a:pt x="8703162" y="4332873"/>
                  <a:pt x="8593947" y="4389855"/>
                  <a:pt x="8472386" y="4424995"/>
                </a:cubicBezTo>
                <a:cubicBezTo>
                  <a:pt x="8318535" y="4469631"/>
                  <a:pt x="8161835" y="4472479"/>
                  <a:pt x="8004184" y="4451586"/>
                </a:cubicBezTo>
                <a:cubicBezTo>
                  <a:pt x="7770559" y="4421196"/>
                  <a:pt x="7558780" y="4337623"/>
                  <a:pt x="7369788" y="4197068"/>
                </a:cubicBezTo>
                <a:cubicBezTo>
                  <a:pt x="7211188" y="4080256"/>
                  <a:pt x="7089628" y="3932102"/>
                  <a:pt x="7005104" y="3754510"/>
                </a:cubicBezTo>
                <a:cubicBezTo>
                  <a:pt x="6993709" y="3731718"/>
                  <a:pt x="6991808" y="3703227"/>
                  <a:pt x="6989909" y="3676637"/>
                </a:cubicBezTo>
                <a:cubicBezTo>
                  <a:pt x="6978513" y="3502840"/>
                  <a:pt x="6979464" y="3328099"/>
                  <a:pt x="6991808" y="3154302"/>
                </a:cubicBezTo>
                <a:cubicBezTo>
                  <a:pt x="7009853" y="2909283"/>
                  <a:pt x="7050691" y="2668058"/>
                  <a:pt x="7114321" y="2430636"/>
                </a:cubicBezTo>
                <a:cubicBezTo>
                  <a:pt x="7198842" y="2119136"/>
                  <a:pt x="7322303" y="1822831"/>
                  <a:pt x="7482802" y="1543621"/>
                </a:cubicBezTo>
                <a:cubicBezTo>
                  <a:pt x="7600564" y="1343234"/>
                  <a:pt x="7733522" y="1154246"/>
                  <a:pt x="7884523" y="975703"/>
                </a:cubicBezTo>
                <a:close/>
                <a:moveTo>
                  <a:pt x="1786899" y="749429"/>
                </a:moveTo>
                <a:cubicBezTo>
                  <a:pt x="1834572" y="759759"/>
                  <a:pt x="1877478" y="767703"/>
                  <a:pt x="1919591" y="778035"/>
                </a:cubicBezTo>
                <a:cubicBezTo>
                  <a:pt x="2251715" y="858284"/>
                  <a:pt x="2563181" y="987798"/>
                  <a:pt x="2853989" y="1167367"/>
                </a:cubicBezTo>
                <a:cubicBezTo>
                  <a:pt x="3048658" y="1288140"/>
                  <a:pt x="3227432" y="1427982"/>
                  <a:pt x="3391906" y="1586893"/>
                </a:cubicBezTo>
                <a:cubicBezTo>
                  <a:pt x="3407797" y="1602784"/>
                  <a:pt x="3407003" y="1609140"/>
                  <a:pt x="3386345" y="1619469"/>
                </a:cubicBezTo>
                <a:cubicBezTo>
                  <a:pt x="3062163" y="1769640"/>
                  <a:pt x="2777713" y="1980198"/>
                  <a:pt x="2498823" y="2199494"/>
                </a:cubicBezTo>
                <a:cubicBezTo>
                  <a:pt x="2384407" y="2290076"/>
                  <a:pt x="2269989" y="2380655"/>
                  <a:pt x="2156368" y="2471234"/>
                </a:cubicBezTo>
                <a:cubicBezTo>
                  <a:pt x="2151601" y="2474413"/>
                  <a:pt x="2146833" y="2477591"/>
                  <a:pt x="2140478" y="2481562"/>
                </a:cubicBezTo>
                <a:cubicBezTo>
                  <a:pt x="1979975" y="2332187"/>
                  <a:pt x="1820270" y="2182810"/>
                  <a:pt x="1658180" y="2031845"/>
                </a:cubicBezTo>
                <a:cubicBezTo>
                  <a:pt x="1674072" y="2015158"/>
                  <a:pt x="1689167" y="2000063"/>
                  <a:pt x="1703470" y="1984966"/>
                </a:cubicBezTo>
                <a:cubicBezTo>
                  <a:pt x="1789283" y="1895976"/>
                  <a:pt x="1868738" y="1801424"/>
                  <a:pt x="1928330" y="1692569"/>
                </a:cubicBezTo>
                <a:cubicBezTo>
                  <a:pt x="2035596" y="1497902"/>
                  <a:pt x="2041952" y="1295290"/>
                  <a:pt x="1967262" y="1088706"/>
                </a:cubicBezTo>
                <a:cubicBezTo>
                  <a:pt x="1929920" y="984619"/>
                  <a:pt x="1877478" y="887683"/>
                  <a:pt x="1817091" y="795514"/>
                </a:cubicBezTo>
                <a:cubicBezTo>
                  <a:pt x="1808351" y="782007"/>
                  <a:pt x="1799612" y="767703"/>
                  <a:pt x="1786899" y="749429"/>
                </a:cubicBezTo>
                <a:close/>
                <a:moveTo>
                  <a:pt x="1270437" y="693019"/>
                </a:moveTo>
                <a:cubicBezTo>
                  <a:pt x="1389621" y="695402"/>
                  <a:pt x="1508011" y="710499"/>
                  <a:pt x="1626400" y="722416"/>
                </a:cubicBezTo>
                <a:cubicBezTo>
                  <a:pt x="1639908" y="724006"/>
                  <a:pt x="1655798" y="733540"/>
                  <a:pt x="1665332" y="744663"/>
                </a:cubicBezTo>
                <a:cubicBezTo>
                  <a:pt x="1768627" y="859080"/>
                  <a:pt x="1850464" y="987003"/>
                  <a:pt x="1891782" y="1137971"/>
                </a:cubicBezTo>
                <a:cubicBezTo>
                  <a:pt x="1960909" y="1387461"/>
                  <a:pt x="1873508" y="1648870"/>
                  <a:pt x="1666922" y="1803808"/>
                </a:cubicBezTo>
                <a:cubicBezTo>
                  <a:pt x="1631961" y="1830029"/>
                  <a:pt x="1595411" y="1863400"/>
                  <a:pt x="1546945" y="1852277"/>
                </a:cubicBezTo>
                <a:cubicBezTo>
                  <a:pt x="1511984" y="1845125"/>
                  <a:pt x="1475434" y="1833208"/>
                  <a:pt x="1445240" y="1814932"/>
                </a:cubicBezTo>
                <a:cubicBezTo>
                  <a:pt x="1352277" y="1758519"/>
                  <a:pt x="1260903" y="1698132"/>
                  <a:pt x="1169529" y="1637747"/>
                </a:cubicBezTo>
                <a:cubicBezTo>
                  <a:pt x="989958" y="1518563"/>
                  <a:pt x="804032" y="1411298"/>
                  <a:pt x="601421" y="1335021"/>
                </a:cubicBezTo>
                <a:cubicBezTo>
                  <a:pt x="435358" y="1272251"/>
                  <a:pt x="264529" y="1229345"/>
                  <a:pt x="88136" y="1206303"/>
                </a:cubicBezTo>
                <a:lnTo>
                  <a:pt x="0" y="1199738"/>
                </a:lnTo>
                <a:lnTo>
                  <a:pt x="0" y="916790"/>
                </a:lnTo>
                <a:lnTo>
                  <a:pt x="54070" y="894141"/>
                </a:lnTo>
                <a:cubicBezTo>
                  <a:pt x="190436" y="842594"/>
                  <a:pt x="330477" y="800681"/>
                  <a:pt x="474292" y="768501"/>
                </a:cubicBezTo>
                <a:cubicBezTo>
                  <a:pt x="610161" y="737513"/>
                  <a:pt x="746824" y="712883"/>
                  <a:pt x="885871" y="704938"/>
                </a:cubicBezTo>
                <a:cubicBezTo>
                  <a:pt x="1013795" y="697784"/>
                  <a:pt x="1142514" y="689841"/>
                  <a:pt x="1270437" y="693019"/>
                </a:cubicBezTo>
                <a:close/>
                <a:moveTo>
                  <a:pt x="10712133" y="0"/>
                </a:moveTo>
                <a:lnTo>
                  <a:pt x="12207178" y="0"/>
                </a:lnTo>
                <a:lnTo>
                  <a:pt x="12207178" y="2449074"/>
                </a:lnTo>
                <a:lnTo>
                  <a:pt x="11893308" y="2784754"/>
                </a:lnTo>
                <a:cubicBezTo>
                  <a:pt x="11640095" y="3049600"/>
                  <a:pt x="11380828" y="3308630"/>
                  <a:pt x="11114438" y="3560774"/>
                </a:cubicBezTo>
                <a:cubicBezTo>
                  <a:pt x="10643389" y="4006180"/>
                  <a:pt x="10152396" y="4427843"/>
                  <a:pt x="9629114" y="4810571"/>
                </a:cubicBezTo>
                <a:cubicBezTo>
                  <a:pt x="9624365" y="4814370"/>
                  <a:pt x="9619616" y="4817218"/>
                  <a:pt x="9612019" y="4822917"/>
                </a:cubicBezTo>
                <a:cubicBezTo>
                  <a:pt x="9445822" y="4617783"/>
                  <a:pt x="9278676" y="4412650"/>
                  <a:pt x="9114379" y="4210364"/>
                </a:cubicBezTo>
                <a:cubicBezTo>
                  <a:pt x="9174208" y="4154332"/>
                  <a:pt x="9235940" y="4103049"/>
                  <a:pt x="9291022" y="4045117"/>
                </a:cubicBezTo>
                <a:cubicBezTo>
                  <a:pt x="9451519" y="3876071"/>
                  <a:pt x="9562636" y="3676634"/>
                  <a:pt x="9653806" y="3463904"/>
                </a:cubicBezTo>
                <a:cubicBezTo>
                  <a:pt x="9759221" y="3217932"/>
                  <a:pt x="9835198" y="2962467"/>
                  <a:pt x="9895977" y="2703198"/>
                </a:cubicBezTo>
                <a:cubicBezTo>
                  <a:pt x="9948212" y="2483820"/>
                  <a:pt x="9991898" y="2261591"/>
                  <a:pt x="10039382" y="2041263"/>
                </a:cubicBezTo>
                <a:cubicBezTo>
                  <a:pt x="10106810" y="1727862"/>
                  <a:pt x="10170440" y="1413514"/>
                  <a:pt x="10242618" y="1102013"/>
                </a:cubicBezTo>
                <a:cubicBezTo>
                  <a:pt x="10302447" y="842746"/>
                  <a:pt x="10384123" y="590127"/>
                  <a:pt x="10498084" y="348904"/>
                </a:cubicBezTo>
                <a:cubicBezTo>
                  <a:pt x="10542721" y="254886"/>
                  <a:pt x="10592817" y="164427"/>
                  <a:pt x="10651105" y="79667"/>
                </a:cubicBezTo>
                <a:close/>
                <a:moveTo>
                  <a:pt x="9190904" y="0"/>
                </a:moveTo>
                <a:lnTo>
                  <a:pt x="10549871" y="0"/>
                </a:lnTo>
                <a:lnTo>
                  <a:pt x="10523134" y="38119"/>
                </a:lnTo>
                <a:cubicBezTo>
                  <a:pt x="10468646" y="123591"/>
                  <a:pt x="10421161" y="213575"/>
                  <a:pt x="10377475" y="306170"/>
                </a:cubicBezTo>
                <a:cubicBezTo>
                  <a:pt x="10256864" y="561637"/>
                  <a:pt x="10168542" y="829452"/>
                  <a:pt x="10099214" y="1102013"/>
                </a:cubicBezTo>
                <a:cubicBezTo>
                  <a:pt x="10029886" y="1376477"/>
                  <a:pt x="9969105" y="1653788"/>
                  <a:pt x="9907376" y="1930149"/>
                </a:cubicBezTo>
                <a:cubicBezTo>
                  <a:pt x="9834249" y="2257792"/>
                  <a:pt x="9766821" y="2587338"/>
                  <a:pt x="9691794" y="2914030"/>
                </a:cubicBezTo>
                <a:cubicBezTo>
                  <a:pt x="9639561" y="3141008"/>
                  <a:pt x="9572133" y="3365138"/>
                  <a:pt x="9472414" y="3576919"/>
                </a:cubicBezTo>
                <a:cubicBezTo>
                  <a:pt x="9410683" y="3707975"/>
                  <a:pt x="9337558" y="3831435"/>
                  <a:pt x="9219795" y="3920708"/>
                </a:cubicBezTo>
                <a:cubicBezTo>
                  <a:pt x="9181808" y="3949199"/>
                  <a:pt x="9138121" y="3973890"/>
                  <a:pt x="9093485" y="3990985"/>
                </a:cubicBezTo>
                <a:cubicBezTo>
                  <a:pt x="9027957" y="4016627"/>
                  <a:pt x="8965276" y="4005231"/>
                  <a:pt x="8912093" y="3956795"/>
                </a:cubicBezTo>
                <a:cubicBezTo>
                  <a:pt x="8800979" y="3858027"/>
                  <a:pt x="8710759" y="3741216"/>
                  <a:pt x="8629085" y="3617755"/>
                </a:cubicBezTo>
                <a:cubicBezTo>
                  <a:pt x="8318534" y="3146708"/>
                  <a:pt x="8101052" y="2634822"/>
                  <a:pt x="7977592" y="2083999"/>
                </a:cubicBezTo>
                <a:cubicBezTo>
                  <a:pt x="7929159" y="1868417"/>
                  <a:pt x="7902567" y="1649038"/>
                  <a:pt x="7910164" y="1427759"/>
                </a:cubicBezTo>
                <a:cubicBezTo>
                  <a:pt x="7917763" y="1212180"/>
                  <a:pt x="7954800" y="1003246"/>
                  <a:pt x="8059268" y="810457"/>
                </a:cubicBezTo>
                <a:cubicBezTo>
                  <a:pt x="8066864" y="797162"/>
                  <a:pt x="8076360" y="783866"/>
                  <a:pt x="8087759" y="772469"/>
                </a:cubicBezTo>
                <a:cubicBezTo>
                  <a:pt x="8404007" y="454322"/>
                  <a:pt x="8765841" y="198853"/>
                  <a:pt x="9172309" y="7965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42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140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54052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49756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4232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74702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146FD1DD-7A8E-49D5-B84B-BFA1B78F7154}"/>
              </a:ext>
            </a:extLst>
          </p:cNvPr>
          <p:cNvSpPr/>
          <p:nvPr userDrawn="1"/>
        </p:nvSpPr>
        <p:spPr>
          <a:xfrm>
            <a:off x="-1" y="281043"/>
            <a:ext cx="11966714" cy="962589"/>
          </a:xfrm>
          <a:custGeom>
            <a:avLst/>
            <a:gdLst>
              <a:gd name="connsiteX0" fmla="*/ 0 w 11589026"/>
              <a:gd name="connsiteY0" fmla="*/ 0 h 962589"/>
              <a:gd name="connsiteX1" fmla="*/ 11589026 w 11589026"/>
              <a:gd name="connsiteY1" fmla="*/ 0 h 962589"/>
              <a:gd name="connsiteX2" fmla="*/ 11589026 w 11589026"/>
              <a:gd name="connsiteY2" fmla="*/ 962589 h 962589"/>
              <a:gd name="connsiteX3" fmla="*/ 0 w 11589026"/>
              <a:gd name="connsiteY3" fmla="*/ 962589 h 962589"/>
              <a:gd name="connsiteX4" fmla="*/ 0 w 11589026"/>
              <a:gd name="connsiteY4" fmla="*/ 0 h 962589"/>
              <a:gd name="connsiteX0" fmla="*/ 0 w 11857382"/>
              <a:gd name="connsiteY0" fmla="*/ 0 h 962589"/>
              <a:gd name="connsiteX1" fmla="*/ 11857382 w 11857382"/>
              <a:gd name="connsiteY1" fmla="*/ 0 h 962589"/>
              <a:gd name="connsiteX2" fmla="*/ 11589026 w 11857382"/>
              <a:gd name="connsiteY2" fmla="*/ 962589 h 962589"/>
              <a:gd name="connsiteX3" fmla="*/ 0 w 11857382"/>
              <a:gd name="connsiteY3" fmla="*/ 962589 h 962589"/>
              <a:gd name="connsiteX4" fmla="*/ 0 w 11857382"/>
              <a:gd name="connsiteY4" fmla="*/ 0 h 962589"/>
              <a:gd name="connsiteX0" fmla="*/ 0 w 11847542"/>
              <a:gd name="connsiteY0" fmla="*/ 0 h 962589"/>
              <a:gd name="connsiteX1" fmla="*/ 11847542 w 11847542"/>
              <a:gd name="connsiteY1" fmla="*/ 0 h 962589"/>
              <a:gd name="connsiteX2" fmla="*/ 11589026 w 11847542"/>
              <a:gd name="connsiteY2" fmla="*/ 962589 h 962589"/>
              <a:gd name="connsiteX3" fmla="*/ 0 w 11847542"/>
              <a:gd name="connsiteY3" fmla="*/ 962589 h 962589"/>
              <a:gd name="connsiteX4" fmla="*/ 0 w 11847542"/>
              <a:gd name="connsiteY4" fmla="*/ 0 h 96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47542" h="962589">
                <a:moveTo>
                  <a:pt x="0" y="0"/>
                </a:moveTo>
                <a:lnTo>
                  <a:pt x="11847542" y="0"/>
                </a:lnTo>
                <a:lnTo>
                  <a:pt x="11589026" y="962589"/>
                </a:lnTo>
                <a:lnTo>
                  <a:pt x="0" y="9625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0D6066-9281-425E-857D-ABE77E3B6B5C}"/>
              </a:ext>
            </a:extLst>
          </p:cNvPr>
          <p:cNvSpPr/>
          <p:nvPr userDrawn="1"/>
        </p:nvSpPr>
        <p:spPr>
          <a:xfrm>
            <a:off x="0" y="191592"/>
            <a:ext cx="11857382" cy="962589"/>
          </a:xfrm>
          <a:custGeom>
            <a:avLst/>
            <a:gdLst>
              <a:gd name="connsiteX0" fmla="*/ 0 w 11589026"/>
              <a:gd name="connsiteY0" fmla="*/ 0 h 962589"/>
              <a:gd name="connsiteX1" fmla="*/ 11589026 w 11589026"/>
              <a:gd name="connsiteY1" fmla="*/ 0 h 962589"/>
              <a:gd name="connsiteX2" fmla="*/ 11589026 w 11589026"/>
              <a:gd name="connsiteY2" fmla="*/ 962589 h 962589"/>
              <a:gd name="connsiteX3" fmla="*/ 0 w 11589026"/>
              <a:gd name="connsiteY3" fmla="*/ 962589 h 962589"/>
              <a:gd name="connsiteX4" fmla="*/ 0 w 11589026"/>
              <a:gd name="connsiteY4" fmla="*/ 0 h 962589"/>
              <a:gd name="connsiteX0" fmla="*/ 0 w 11857382"/>
              <a:gd name="connsiteY0" fmla="*/ 0 h 962589"/>
              <a:gd name="connsiteX1" fmla="*/ 11857382 w 11857382"/>
              <a:gd name="connsiteY1" fmla="*/ 0 h 962589"/>
              <a:gd name="connsiteX2" fmla="*/ 11589026 w 11857382"/>
              <a:gd name="connsiteY2" fmla="*/ 962589 h 962589"/>
              <a:gd name="connsiteX3" fmla="*/ 0 w 11857382"/>
              <a:gd name="connsiteY3" fmla="*/ 962589 h 962589"/>
              <a:gd name="connsiteX4" fmla="*/ 0 w 11857382"/>
              <a:gd name="connsiteY4" fmla="*/ 0 h 96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382" h="962589">
                <a:moveTo>
                  <a:pt x="0" y="0"/>
                </a:moveTo>
                <a:lnTo>
                  <a:pt x="11857382" y="0"/>
                </a:lnTo>
                <a:lnTo>
                  <a:pt x="11589026" y="962589"/>
                </a:lnTo>
                <a:lnTo>
                  <a:pt x="0" y="9625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47C96E-17B2-4270-AEF1-39631730BA14}"/>
              </a:ext>
            </a:extLst>
          </p:cNvPr>
          <p:cNvGrpSpPr/>
          <p:nvPr userDrawn="1"/>
        </p:nvGrpSpPr>
        <p:grpSpPr>
          <a:xfrm>
            <a:off x="11075358" y="5704356"/>
            <a:ext cx="821368" cy="933477"/>
            <a:chOff x="9197688" y="3205665"/>
            <a:chExt cx="1437181" cy="1633343"/>
          </a:xfrm>
        </p:grpSpPr>
        <p:grpSp>
          <p:nvGrpSpPr>
            <p:cNvPr id="21" name="Graphic 4">
              <a:extLst>
                <a:ext uri="{FF2B5EF4-FFF2-40B4-BE49-F238E27FC236}">
                  <a16:creationId xmlns:a16="http://schemas.microsoft.com/office/drawing/2014/main" id="{6BBFBE8F-439F-49E7-801D-A14168A22D6D}"/>
                </a:ext>
              </a:extLst>
            </p:cNvPr>
            <p:cNvGrpSpPr/>
            <p:nvPr userDrawn="1"/>
          </p:nvGrpSpPr>
          <p:grpSpPr>
            <a:xfrm rot="20237890">
              <a:off x="9435162" y="3205665"/>
              <a:ext cx="962233" cy="959605"/>
              <a:chOff x="688950" y="1173205"/>
              <a:chExt cx="3371147" cy="3361942"/>
            </a:xfrm>
            <a:solidFill>
              <a:schemeClr val="accent1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D3BC13D-11B3-4CCE-955B-CA6F63EBDA4B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2DDC18F-EE1F-4699-B279-061004C3C212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E459D8C-C217-4C08-955D-961FABC3BC4A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B9B9691-0357-4CD3-882A-EBDF724A2FE1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CEE9E14-782F-423E-8D18-5B54464A6776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74BD3B9-A47A-44BD-82D3-05D70D99D586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0FB45B9-25B8-4594-BF84-5FBC6B38C40D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A505B22-BF65-449A-A596-9469DB1531FA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Graphic 15">
              <a:extLst>
                <a:ext uri="{FF2B5EF4-FFF2-40B4-BE49-F238E27FC236}">
                  <a16:creationId xmlns:a16="http://schemas.microsoft.com/office/drawing/2014/main" id="{B762D566-2A45-48E7-9B02-475CBC22D5A6}"/>
                </a:ext>
              </a:extLst>
            </p:cNvPr>
            <p:cNvSpPr/>
            <p:nvPr userDrawn="1"/>
          </p:nvSpPr>
          <p:spPr>
            <a:xfrm>
              <a:off x="9197688" y="3800843"/>
              <a:ext cx="1437181" cy="1038165"/>
            </a:xfrm>
            <a:custGeom>
              <a:avLst/>
              <a:gdLst>
                <a:gd name="connsiteX0" fmla="*/ 4492692 w 4492692"/>
                <a:gd name="connsiteY0" fmla="*/ 326228 h 3245348"/>
                <a:gd name="connsiteX1" fmla="*/ 4436816 w 4492692"/>
                <a:gd name="connsiteY1" fmla="*/ 327357 h 3245348"/>
                <a:gd name="connsiteX2" fmla="*/ 4201458 w 4492692"/>
                <a:gd name="connsiteY2" fmla="*/ 326793 h 3245348"/>
                <a:gd name="connsiteX3" fmla="*/ 4166464 w 4492692"/>
                <a:gd name="connsiteY3" fmla="*/ 342032 h 3245348"/>
                <a:gd name="connsiteX4" fmla="*/ 3771942 w 4492692"/>
                <a:gd name="connsiteY4" fmla="*/ 853386 h 3245348"/>
                <a:gd name="connsiteX5" fmla="*/ 3399997 w 4492692"/>
                <a:gd name="connsiteY5" fmla="*/ 1731605 h 3245348"/>
                <a:gd name="connsiteX6" fmla="*/ 3335655 w 4492692"/>
                <a:gd name="connsiteY6" fmla="*/ 2067993 h 3245348"/>
                <a:gd name="connsiteX7" fmla="*/ 3310256 w 4492692"/>
                <a:gd name="connsiteY7" fmla="*/ 2543789 h 3245348"/>
                <a:gd name="connsiteX8" fmla="*/ 3333961 w 4492692"/>
                <a:gd name="connsiteY8" fmla="*/ 2854778 h 3245348"/>
                <a:gd name="connsiteX9" fmla="*/ 3366133 w 4492692"/>
                <a:gd name="connsiteY9" fmla="*/ 3086750 h 3245348"/>
                <a:gd name="connsiteX10" fmla="*/ 3298404 w 4492692"/>
                <a:gd name="connsiteY10" fmla="*/ 3158995 h 3245348"/>
                <a:gd name="connsiteX11" fmla="*/ 3195117 w 4492692"/>
                <a:gd name="connsiteY11" fmla="*/ 3136418 h 3245348"/>
                <a:gd name="connsiteX12" fmla="*/ 2866067 w 4492692"/>
                <a:gd name="connsiteY12" fmla="*/ 3009991 h 3245348"/>
                <a:gd name="connsiteX13" fmla="*/ 2819785 w 4492692"/>
                <a:gd name="connsiteY13" fmla="*/ 3013377 h 3245348"/>
                <a:gd name="connsiteX14" fmla="*/ 2413411 w 4492692"/>
                <a:gd name="connsiteY14" fmla="*/ 3203018 h 3245348"/>
                <a:gd name="connsiteX15" fmla="*/ 2255941 w 4492692"/>
                <a:gd name="connsiteY15" fmla="*/ 3248735 h 3245348"/>
                <a:gd name="connsiteX16" fmla="*/ 2206838 w 4492692"/>
                <a:gd name="connsiteY16" fmla="*/ 3241398 h 3245348"/>
                <a:gd name="connsiteX17" fmla="*/ 1765470 w 4492692"/>
                <a:gd name="connsiteY17" fmla="*/ 3063045 h 3245348"/>
                <a:gd name="connsiteX18" fmla="*/ 1663876 w 4492692"/>
                <a:gd name="connsiteY18" fmla="*/ 3007733 h 3245348"/>
                <a:gd name="connsiteX19" fmla="*/ 1637914 w 4492692"/>
                <a:gd name="connsiteY19" fmla="*/ 3006604 h 3245348"/>
                <a:gd name="connsiteX20" fmla="*/ 1286852 w 4492692"/>
                <a:gd name="connsiteY20" fmla="*/ 3139805 h 3245348"/>
                <a:gd name="connsiteX21" fmla="*/ 1193160 w 4492692"/>
                <a:gd name="connsiteY21" fmla="*/ 3158995 h 3245348"/>
                <a:gd name="connsiteX22" fmla="*/ 1125995 w 4492692"/>
                <a:gd name="connsiteY22" fmla="*/ 3081671 h 3245348"/>
                <a:gd name="connsiteX23" fmla="*/ 1168890 w 4492692"/>
                <a:gd name="connsiteY23" fmla="*/ 2761087 h 3245348"/>
                <a:gd name="connsiteX24" fmla="*/ 1178485 w 4492692"/>
                <a:gd name="connsiteY24" fmla="*/ 2297143 h 3245348"/>
                <a:gd name="connsiteX25" fmla="*/ 966267 w 4492692"/>
                <a:gd name="connsiteY25" fmla="*/ 1338777 h 3245348"/>
                <a:gd name="connsiteX26" fmla="*/ 388878 w 4492692"/>
                <a:gd name="connsiteY26" fmla="*/ 411454 h 3245348"/>
                <a:gd name="connsiteX27" fmla="*/ 322277 w 4492692"/>
                <a:gd name="connsiteY27" fmla="*/ 339210 h 3245348"/>
                <a:gd name="connsiteX28" fmla="*/ 294621 w 4492692"/>
                <a:gd name="connsiteY28" fmla="*/ 327921 h 3245348"/>
                <a:gd name="connsiteX29" fmla="*/ 22576 w 4492692"/>
                <a:gd name="connsiteY29" fmla="*/ 327357 h 3245348"/>
                <a:gd name="connsiteX30" fmla="*/ 0 w 4492692"/>
                <a:gd name="connsiteY30" fmla="*/ 327357 h 3245348"/>
                <a:gd name="connsiteX31" fmla="*/ 0 w 4492692"/>
                <a:gd name="connsiteY31" fmla="*/ 0 h 3245348"/>
                <a:gd name="connsiteX32" fmla="*/ 4492692 w 4492692"/>
                <a:gd name="connsiteY32" fmla="*/ 0 h 3245348"/>
                <a:gd name="connsiteX33" fmla="*/ 4492692 w 4492692"/>
                <a:gd name="connsiteY33" fmla="*/ 326228 h 3245348"/>
                <a:gd name="connsiteX34" fmla="*/ 2097342 w 4492692"/>
                <a:gd name="connsiteY34" fmla="*/ 2619984 h 3245348"/>
                <a:gd name="connsiteX35" fmla="*/ 1766034 w 4492692"/>
                <a:gd name="connsiteY35" fmla="*/ 2394221 h 3245348"/>
                <a:gd name="connsiteX36" fmla="*/ 1746845 w 4492692"/>
                <a:gd name="connsiteY36" fmla="*/ 2393657 h 3245348"/>
                <a:gd name="connsiteX37" fmla="*/ 1680809 w 4492692"/>
                <a:gd name="connsiteY37" fmla="*/ 2429779 h 3245348"/>
                <a:gd name="connsiteX38" fmla="*/ 1341035 w 4492692"/>
                <a:gd name="connsiteY38" fmla="*/ 2601923 h 3245348"/>
                <a:gd name="connsiteX39" fmla="*/ 1339342 w 4492692"/>
                <a:gd name="connsiteY39" fmla="*/ 2629015 h 3245348"/>
                <a:gd name="connsiteX40" fmla="*/ 1646380 w 4492692"/>
                <a:gd name="connsiteY40" fmla="*/ 2827687 h 3245348"/>
                <a:gd name="connsiteX41" fmla="*/ 1676293 w 4492692"/>
                <a:gd name="connsiteY41" fmla="*/ 2828816 h 3245348"/>
                <a:gd name="connsiteX42" fmla="*/ 1951725 w 4492692"/>
                <a:gd name="connsiteY42" fmla="*/ 2696180 h 3245348"/>
                <a:gd name="connsiteX43" fmla="*/ 2097342 w 4492692"/>
                <a:gd name="connsiteY43" fmla="*/ 2619984 h 3245348"/>
                <a:gd name="connsiteX44" fmla="*/ 2397043 w 4492692"/>
                <a:gd name="connsiteY44" fmla="*/ 2618291 h 3245348"/>
                <a:gd name="connsiteX45" fmla="*/ 2397608 w 4492692"/>
                <a:gd name="connsiteY45" fmla="*/ 2619420 h 3245348"/>
                <a:gd name="connsiteX46" fmla="*/ 2824865 w 4492692"/>
                <a:gd name="connsiteY46" fmla="*/ 2831073 h 3245348"/>
                <a:gd name="connsiteX47" fmla="*/ 2841797 w 4492692"/>
                <a:gd name="connsiteY47" fmla="*/ 2828816 h 3245348"/>
                <a:gd name="connsiteX48" fmla="*/ 3155044 w 4492692"/>
                <a:gd name="connsiteY48" fmla="*/ 2627322 h 3245348"/>
                <a:gd name="connsiteX49" fmla="*/ 3153915 w 4492692"/>
                <a:gd name="connsiteY49" fmla="*/ 2603052 h 3245348"/>
                <a:gd name="connsiteX50" fmla="*/ 2746412 w 4492692"/>
                <a:gd name="connsiteY50" fmla="*/ 2394221 h 3245348"/>
                <a:gd name="connsiteX51" fmla="*/ 2726658 w 4492692"/>
                <a:gd name="connsiteY51" fmla="*/ 2395350 h 3245348"/>
                <a:gd name="connsiteX52" fmla="*/ 2662315 w 4492692"/>
                <a:gd name="connsiteY52" fmla="*/ 2440502 h 3245348"/>
                <a:gd name="connsiteX53" fmla="*/ 2397043 w 4492692"/>
                <a:gd name="connsiteY53" fmla="*/ 2618291 h 3245348"/>
                <a:gd name="connsiteX54" fmla="*/ 2809626 w 4492692"/>
                <a:gd name="connsiteY54" fmla="*/ 329050 h 3245348"/>
                <a:gd name="connsiteX55" fmla="*/ 2323670 w 4492692"/>
                <a:gd name="connsiteY55" fmla="*/ 329050 h 3245348"/>
                <a:gd name="connsiteX56" fmla="*/ 2320848 w 4492692"/>
                <a:gd name="connsiteY56" fmla="*/ 361221 h 3245348"/>
                <a:gd name="connsiteX57" fmla="*/ 2483398 w 4492692"/>
                <a:gd name="connsiteY57" fmla="*/ 811619 h 3245348"/>
                <a:gd name="connsiteX58" fmla="*/ 2551691 w 4492692"/>
                <a:gd name="connsiteY58" fmla="*/ 919986 h 3245348"/>
                <a:gd name="connsiteX59" fmla="*/ 2809626 w 4492692"/>
                <a:gd name="connsiteY59" fmla="*/ 329050 h 3245348"/>
                <a:gd name="connsiteX60" fmla="*/ 1938179 w 4492692"/>
                <a:gd name="connsiteY60" fmla="*/ 917728 h 3245348"/>
                <a:gd name="connsiteX61" fmla="*/ 1941565 w 4492692"/>
                <a:gd name="connsiteY61" fmla="*/ 915471 h 3245348"/>
                <a:gd name="connsiteX62" fmla="*/ 2161120 w 4492692"/>
                <a:gd name="connsiteY62" fmla="*/ 418791 h 3245348"/>
                <a:gd name="connsiteX63" fmla="*/ 2166764 w 4492692"/>
                <a:gd name="connsiteY63" fmla="*/ 328486 h 3245348"/>
                <a:gd name="connsiteX64" fmla="*/ 1682502 w 4492692"/>
                <a:gd name="connsiteY64" fmla="*/ 328486 h 3245348"/>
                <a:gd name="connsiteX65" fmla="*/ 1938179 w 4492692"/>
                <a:gd name="connsiteY65" fmla="*/ 917728 h 3245348"/>
                <a:gd name="connsiteX66" fmla="*/ 1822475 w 4492692"/>
                <a:gd name="connsiteY66" fmla="*/ 2924765 h 3245348"/>
                <a:gd name="connsiteX67" fmla="*/ 1826991 w 4492692"/>
                <a:gd name="connsiteY67" fmla="*/ 2928151 h 3245348"/>
                <a:gd name="connsiteX68" fmla="*/ 2237880 w 4492692"/>
                <a:gd name="connsiteY68" fmla="*/ 3096910 h 3245348"/>
                <a:gd name="connsiteX69" fmla="*/ 2256505 w 4492692"/>
                <a:gd name="connsiteY69" fmla="*/ 3095781 h 3245348"/>
                <a:gd name="connsiteX70" fmla="*/ 2436552 w 4492692"/>
                <a:gd name="connsiteY70" fmla="*/ 3034825 h 3245348"/>
                <a:gd name="connsiteX71" fmla="*/ 2674168 w 4492692"/>
                <a:gd name="connsiteY71" fmla="*/ 2927023 h 3245348"/>
                <a:gd name="connsiteX72" fmla="*/ 2664573 w 4492692"/>
                <a:gd name="connsiteY72" fmla="*/ 2920250 h 3245348"/>
                <a:gd name="connsiteX73" fmla="*/ 2257634 w 4492692"/>
                <a:gd name="connsiteY73" fmla="*/ 2709725 h 3245348"/>
                <a:gd name="connsiteX74" fmla="*/ 2233929 w 4492692"/>
                <a:gd name="connsiteY74" fmla="*/ 2711419 h 3245348"/>
                <a:gd name="connsiteX75" fmla="*/ 1962449 w 4492692"/>
                <a:gd name="connsiteY75" fmla="*/ 2855907 h 3245348"/>
                <a:gd name="connsiteX76" fmla="*/ 1822475 w 4492692"/>
                <a:gd name="connsiteY76" fmla="*/ 2924765 h 3245348"/>
                <a:gd name="connsiteX77" fmla="*/ 1898106 w 4492692"/>
                <a:gd name="connsiteY77" fmla="*/ 2306738 h 3245348"/>
                <a:gd name="connsiteX78" fmla="*/ 1905443 w 4492692"/>
                <a:gd name="connsiteY78" fmla="*/ 2312382 h 3245348"/>
                <a:gd name="connsiteX79" fmla="*/ 2235622 w 4492692"/>
                <a:gd name="connsiteY79" fmla="*/ 2526857 h 3245348"/>
                <a:gd name="connsiteX80" fmla="*/ 2258763 w 4492692"/>
                <a:gd name="connsiteY80" fmla="*/ 2526857 h 3245348"/>
                <a:gd name="connsiteX81" fmla="*/ 2508232 w 4492692"/>
                <a:gd name="connsiteY81" fmla="*/ 2367694 h 3245348"/>
                <a:gd name="connsiteX82" fmla="*/ 2595715 w 4492692"/>
                <a:gd name="connsiteY82" fmla="*/ 2307302 h 3245348"/>
                <a:gd name="connsiteX83" fmla="*/ 2246346 w 4492692"/>
                <a:gd name="connsiteY83" fmla="*/ 2070815 h 3245348"/>
                <a:gd name="connsiteX84" fmla="*/ 1898106 w 4492692"/>
                <a:gd name="connsiteY84" fmla="*/ 2306738 h 3245348"/>
                <a:gd name="connsiteX85" fmla="*/ 2884128 w 4492692"/>
                <a:gd name="connsiteY85" fmla="*/ 579648 h 3245348"/>
                <a:gd name="connsiteX86" fmla="*/ 2650463 w 4492692"/>
                <a:gd name="connsiteY86" fmla="*/ 1041334 h 3245348"/>
                <a:gd name="connsiteX87" fmla="*/ 2886385 w 4492692"/>
                <a:gd name="connsiteY87" fmla="*/ 1265968 h 3245348"/>
                <a:gd name="connsiteX88" fmla="*/ 3098039 w 4492692"/>
                <a:gd name="connsiteY88" fmla="*/ 986586 h 3245348"/>
                <a:gd name="connsiteX89" fmla="*/ 2884128 w 4492692"/>
                <a:gd name="connsiteY89" fmla="*/ 579648 h 3245348"/>
                <a:gd name="connsiteX90" fmla="*/ 1608564 w 4492692"/>
                <a:gd name="connsiteY90" fmla="*/ 579648 h 3245348"/>
                <a:gd name="connsiteX91" fmla="*/ 1394654 w 4492692"/>
                <a:gd name="connsiteY91" fmla="*/ 987150 h 3245348"/>
                <a:gd name="connsiteX92" fmla="*/ 1606307 w 4492692"/>
                <a:gd name="connsiteY92" fmla="*/ 1266533 h 3245348"/>
                <a:gd name="connsiteX93" fmla="*/ 1842230 w 4492692"/>
                <a:gd name="connsiteY93" fmla="*/ 1041334 h 3245348"/>
                <a:gd name="connsiteX94" fmla="*/ 1608564 w 4492692"/>
                <a:gd name="connsiteY94" fmla="*/ 579648 h 3245348"/>
                <a:gd name="connsiteX95" fmla="*/ 3449101 w 4492692"/>
                <a:gd name="connsiteY95" fmla="*/ 329050 h 3245348"/>
                <a:gd name="connsiteX96" fmla="*/ 2962016 w 4492692"/>
                <a:gd name="connsiteY96" fmla="*/ 329050 h 3245348"/>
                <a:gd name="connsiteX97" fmla="*/ 3183264 w 4492692"/>
                <a:gd name="connsiteY97" fmla="*/ 850564 h 3245348"/>
                <a:gd name="connsiteX98" fmla="*/ 3449101 w 4492692"/>
                <a:gd name="connsiteY98" fmla="*/ 329050 h 3245348"/>
                <a:gd name="connsiteX99" fmla="*/ 1042463 w 4492692"/>
                <a:gd name="connsiteY99" fmla="*/ 327921 h 3245348"/>
                <a:gd name="connsiteX100" fmla="*/ 1308863 w 4492692"/>
                <a:gd name="connsiteY100" fmla="*/ 850564 h 3245348"/>
                <a:gd name="connsiteX101" fmla="*/ 1530676 w 4492692"/>
                <a:gd name="connsiteY101" fmla="*/ 327921 h 3245348"/>
                <a:gd name="connsiteX102" fmla="*/ 1042463 w 4492692"/>
                <a:gd name="connsiteY102" fmla="*/ 327921 h 3245348"/>
                <a:gd name="connsiteX103" fmla="*/ 2247475 w 4492692"/>
                <a:gd name="connsiteY103" fmla="*/ 1314507 h 3245348"/>
                <a:gd name="connsiteX104" fmla="*/ 2259327 w 4492692"/>
                <a:gd name="connsiteY104" fmla="*/ 1298704 h 3245348"/>
                <a:gd name="connsiteX105" fmla="*/ 2456306 w 4492692"/>
                <a:gd name="connsiteY105" fmla="*/ 1063910 h 3245348"/>
                <a:gd name="connsiteX106" fmla="*/ 2455742 w 4492692"/>
                <a:gd name="connsiteY106" fmla="*/ 1035690 h 3245348"/>
                <a:gd name="connsiteX107" fmla="*/ 2296014 w 4492692"/>
                <a:gd name="connsiteY107" fmla="*/ 773240 h 3245348"/>
                <a:gd name="connsiteX108" fmla="*/ 2246346 w 4492692"/>
                <a:gd name="connsiteY108" fmla="*/ 661487 h 3245348"/>
                <a:gd name="connsiteX109" fmla="*/ 2242960 w 4492692"/>
                <a:gd name="connsiteY109" fmla="*/ 666002 h 3245348"/>
                <a:gd name="connsiteX110" fmla="*/ 2034693 w 4492692"/>
                <a:gd name="connsiteY110" fmla="*/ 1039076 h 3245348"/>
                <a:gd name="connsiteX111" fmla="*/ 2035257 w 4492692"/>
                <a:gd name="connsiteY111" fmla="*/ 1063346 h 3245348"/>
                <a:gd name="connsiteX112" fmla="*/ 2150961 w 4492692"/>
                <a:gd name="connsiteY112" fmla="*/ 1208399 h 3245348"/>
                <a:gd name="connsiteX113" fmla="*/ 2247475 w 4492692"/>
                <a:gd name="connsiteY113" fmla="*/ 1314507 h 3245348"/>
                <a:gd name="connsiteX114" fmla="*/ 2726093 w 4492692"/>
                <a:gd name="connsiteY114" fmla="*/ 2214739 h 3245348"/>
                <a:gd name="connsiteX115" fmla="*/ 2983464 w 4492692"/>
                <a:gd name="connsiteY115" fmla="*/ 2003086 h 3245348"/>
                <a:gd name="connsiteX116" fmla="*/ 2973869 w 4492692"/>
                <a:gd name="connsiteY116" fmla="*/ 1997442 h 3245348"/>
                <a:gd name="connsiteX117" fmla="*/ 2601924 w 4492692"/>
                <a:gd name="connsiteY117" fmla="*/ 1792562 h 3245348"/>
                <a:gd name="connsiteX118" fmla="*/ 2578218 w 4492692"/>
                <a:gd name="connsiteY118" fmla="*/ 1794819 h 3245348"/>
                <a:gd name="connsiteX119" fmla="*/ 2430908 w 4492692"/>
                <a:gd name="connsiteY119" fmla="*/ 1922375 h 3245348"/>
                <a:gd name="connsiteX120" fmla="*/ 2364872 w 4492692"/>
                <a:gd name="connsiteY120" fmla="*/ 1976559 h 3245348"/>
                <a:gd name="connsiteX121" fmla="*/ 2726093 w 4492692"/>
                <a:gd name="connsiteY121" fmla="*/ 2214739 h 3245348"/>
                <a:gd name="connsiteX122" fmla="*/ 1512615 w 4492692"/>
                <a:gd name="connsiteY122" fmla="*/ 2000264 h 3245348"/>
                <a:gd name="connsiteX123" fmla="*/ 1516566 w 4492692"/>
                <a:gd name="connsiteY123" fmla="*/ 2005343 h 3245348"/>
                <a:gd name="connsiteX124" fmla="*/ 1757568 w 4492692"/>
                <a:gd name="connsiteY124" fmla="*/ 2204015 h 3245348"/>
                <a:gd name="connsiteX125" fmla="*/ 1779016 w 4492692"/>
                <a:gd name="connsiteY125" fmla="*/ 2204015 h 3245348"/>
                <a:gd name="connsiteX126" fmla="*/ 2025662 w 4492692"/>
                <a:gd name="connsiteY126" fmla="*/ 2044288 h 3245348"/>
                <a:gd name="connsiteX127" fmla="*/ 2123305 w 4492692"/>
                <a:gd name="connsiteY127" fmla="*/ 1975430 h 3245348"/>
                <a:gd name="connsiteX128" fmla="*/ 1916167 w 4492692"/>
                <a:gd name="connsiteY128" fmla="*/ 1796512 h 3245348"/>
                <a:gd name="connsiteX129" fmla="*/ 1886253 w 4492692"/>
                <a:gd name="connsiteY129" fmla="*/ 1794255 h 3245348"/>
                <a:gd name="connsiteX130" fmla="*/ 1550430 w 4492692"/>
                <a:gd name="connsiteY130" fmla="*/ 1981638 h 3245348"/>
                <a:gd name="connsiteX131" fmla="*/ 1512615 w 4492692"/>
                <a:gd name="connsiteY131" fmla="*/ 2000264 h 3245348"/>
                <a:gd name="connsiteX132" fmla="*/ 2702953 w 4492692"/>
                <a:gd name="connsiteY132" fmla="*/ 1680809 h 3245348"/>
                <a:gd name="connsiteX133" fmla="*/ 3097474 w 4492692"/>
                <a:gd name="connsiteY133" fmla="*/ 1890204 h 3245348"/>
                <a:gd name="connsiteX134" fmla="*/ 3238012 w 4492692"/>
                <a:gd name="connsiteY134" fmla="*/ 1753053 h 3245348"/>
                <a:gd name="connsiteX135" fmla="*/ 3246478 w 4492692"/>
                <a:gd name="connsiteY135" fmla="*/ 1737814 h 3245348"/>
                <a:gd name="connsiteX136" fmla="*/ 3259459 w 4492692"/>
                <a:gd name="connsiteY136" fmla="*/ 1682502 h 3245348"/>
                <a:gd name="connsiteX137" fmla="*/ 2903882 w 4492692"/>
                <a:gd name="connsiteY137" fmla="*/ 1470284 h 3245348"/>
                <a:gd name="connsiteX138" fmla="*/ 2702953 w 4492692"/>
                <a:gd name="connsiteY138" fmla="*/ 1680809 h 3245348"/>
                <a:gd name="connsiteX139" fmla="*/ 1233233 w 4492692"/>
                <a:gd name="connsiteY139" fmla="*/ 1683066 h 3245348"/>
                <a:gd name="connsiteX140" fmla="*/ 1241699 w 4492692"/>
                <a:gd name="connsiteY140" fmla="*/ 1717495 h 3245348"/>
                <a:gd name="connsiteX141" fmla="*/ 1266533 w 4492692"/>
                <a:gd name="connsiteY141" fmla="*/ 1763777 h 3245348"/>
                <a:gd name="connsiteX142" fmla="*/ 1383930 w 4492692"/>
                <a:gd name="connsiteY142" fmla="*/ 1882302 h 3245348"/>
                <a:gd name="connsiteX143" fmla="*/ 1405942 w 4492692"/>
                <a:gd name="connsiteY143" fmla="*/ 1886253 h 3245348"/>
                <a:gd name="connsiteX144" fmla="*/ 1699999 w 4492692"/>
                <a:gd name="connsiteY144" fmla="*/ 1736121 h 3245348"/>
                <a:gd name="connsiteX145" fmla="*/ 1790304 w 4492692"/>
                <a:gd name="connsiteY145" fmla="*/ 1681373 h 3245348"/>
                <a:gd name="connsiteX146" fmla="*/ 1589375 w 4492692"/>
                <a:gd name="connsiteY146" fmla="*/ 1470849 h 3245348"/>
                <a:gd name="connsiteX147" fmla="*/ 1233233 w 4492692"/>
                <a:gd name="connsiteY147" fmla="*/ 1683066 h 3245348"/>
                <a:gd name="connsiteX148" fmla="*/ 3510057 w 4492692"/>
                <a:gd name="connsiteY148" fmla="*/ 563280 h 3245348"/>
                <a:gd name="connsiteX149" fmla="*/ 3505541 w 4492692"/>
                <a:gd name="connsiteY149" fmla="*/ 570617 h 3245348"/>
                <a:gd name="connsiteX150" fmla="*/ 3283165 w 4492692"/>
                <a:gd name="connsiteY150" fmla="*/ 968525 h 3245348"/>
                <a:gd name="connsiteX151" fmla="*/ 3285422 w 4492692"/>
                <a:gd name="connsiteY151" fmla="*/ 989408 h 3245348"/>
                <a:gd name="connsiteX152" fmla="*/ 3433862 w 4492692"/>
                <a:gd name="connsiteY152" fmla="*/ 1145749 h 3245348"/>
                <a:gd name="connsiteX153" fmla="*/ 3441199 w 4492692"/>
                <a:gd name="connsiteY153" fmla="*/ 1151393 h 3245348"/>
                <a:gd name="connsiteX154" fmla="*/ 3644386 w 4492692"/>
                <a:gd name="connsiteY154" fmla="*/ 770982 h 3245348"/>
                <a:gd name="connsiteX155" fmla="*/ 3510057 w 4492692"/>
                <a:gd name="connsiteY155" fmla="*/ 563280 h 3245348"/>
                <a:gd name="connsiteX156" fmla="*/ 850564 w 4492692"/>
                <a:gd name="connsiteY156" fmla="*/ 774368 h 3245348"/>
                <a:gd name="connsiteX157" fmla="*/ 1053751 w 4492692"/>
                <a:gd name="connsiteY157" fmla="*/ 1155344 h 3245348"/>
                <a:gd name="connsiteX158" fmla="*/ 1213478 w 4492692"/>
                <a:gd name="connsiteY158" fmla="*/ 986586 h 3245348"/>
                <a:gd name="connsiteX159" fmla="*/ 980942 w 4492692"/>
                <a:gd name="connsiteY159" fmla="*/ 570053 h 3245348"/>
                <a:gd name="connsiteX160" fmla="*/ 925066 w 4492692"/>
                <a:gd name="connsiteY160" fmla="*/ 677290 h 3245348"/>
                <a:gd name="connsiteX161" fmla="*/ 850564 w 4492692"/>
                <a:gd name="connsiteY161" fmla="*/ 774368 h 3245348"/>
                <a:gd name="connsiteX162" fmla="*/ 2353584 w 4492692"/>
                <a:gd name="connsiteY162" fmla="*/ 1414972 h 3245348"/>
                <a:gd name="connsiteX163" fmla="*/ 2577654 w 4492692"/>
                <a:gd name="connsiteY163" fmla="*/ 1596712 h 3245348"/>
                <a:gd name="connsiteX164" fmla="*/ 2786485 w 4492692"/>
                <a:gd name="connsiteY164" fmla="*/ 1380543 h 3245348"/>
                <a:gd name="connsiteX165" fmla="*/ 2561850 w 4492692"/>
                <a:gd name="connsiteY165" fmla="*/ 1170019 h 3245348"/>
                <a:gd name="connsiteX166" fmla="*/ 2461950 w 4492692"/>
                <a:gd name="connsiteY166" fmla="*/ 1293060 h 3245348"/>
                <a:gd name="connsiteX167" fmla="*/ 2353584 w 4492692"/>
                <a:gd name="connsiteY167" fmla="*/ 1414972 h 3245348"/>
                <a:gd name="connsiteX168" fmla="*/ 2139673 w 4492692"/>
                <a:gd name="connsiteY168" fmla="*/ 1418923 h 3245348"/>
                <a:gd name="connsiteX169" fmla="*/ 1929148 w 4492692"/>
                <a:gd name="connsiteY169" fmla="*/ 1171712 h 3245348"/>
                <a:gd name="connsiteX170" fmla="*/ 1706207 w 4492692"/>
                <a:gd name="connsiteY170" fmla="*/ 1380543 h 3245348"/>
                <a:gd name="connsiteX171" fmla="*/ 1917296 w 4492692"/>
                <a:gd name="connsiteY171" fmla="*/ 1598405 h 3245348"/>
                <a:gd name="connsiteX172" fmla="*/ 2139673 w 4492692"/>
                <a:gd name="connsiteY172" fmla="*/ 1418923 h 3245348"/>
                <a:gd name="connsiteX173" fmla="*/ 3300097 w 4492692"/>
                <a:gd name="connsiteY173" fmla="*/ 1532369 h 3245348"/>
                <a:gd name="connsiteX174" fmla="*/ 3380807 w 4492692"/>
                <a:gd name="connsiteY174" fmla="*/ 1300962 h 3245348"/>
                <a:gd name="connsiteX175" fmla="*/ 3190037 w 4492692"/>
                <a:gd name="connsiteY175" fmla="*/ 1111320 h 3245348"/>
                <a:gd name="connsiteX176" fmla="*/ 3003782 w 4492692"/>
                <a:gd name="connsiteY176" fmla="*/ 1354580 h 3245348"/>
                <a:gd name="connsiteX177" fmla="*/ 3300097 w 4492692"/>
                <a:gd name="connsiteY177" fmla="*/ 1532369 h 3245348"/>
                <a:gd name="connsiteX178" fmla="*/ 1303219 w 4492692"/>
                <a:gd name="connsiteY178" fmla="*/ 1112449 h 3245348"/>
                <a:gd name="connsiteX179" fmla="*/ 1115836 w 4492692"/>
                <a:gd name="connsiteY179" fmla="*/ 1293624 h 3245348"/>
                <a:gd name="connsiteX180" fmla="*/ 1113578 w 4492692"/>
                <a:gd name="connsiteY180" fmla="*/ 1309992 h 3245348"/>
                <a:gd name="connsiteX181" fmla="*/ 1156473 w 4492692"/>
                <a:gd name="connsiteY181" fmla="*/ 1427954 h 3245348"/>
                <a:gd name="connsiteX182" fmla="*/ 1191467 w 4492692"/>
                <a:gd name="connsiteY182" fmla="*/ 1533498 h 3245348"/>
                <a:gd name="connsiteX183" fmla="*/ 1488345 w 4492692"/>
                <a:gd name="connsiteY183" fmla="*/ 1355145 h 3245348"/>
                <a:gd name="connsiteX184" fmla="*/ 1303219 w 4492692"/>
                <a:gd name="connsiteY184" fmla="*/ 1112449 h 3245348"/>
                <a:gd name="connsiteX185" fmla="*/ 2246346 w 4492692"/>
                <a:gd name="connsiteY185" fmla="*/ 1521081 h 3245348"/>
                <a:gd name="connsiteX186" fmla="*/ 2027920 w 4492692"/>
                <a:gd name="connsiteY186" fmla="*/ 1700563 h 3245348"/>
                <a:gd name="connsiteX187" fmla="*/ 2246346 w 4492692"/>
                <a:gd name="connsiteY187" fmla="*/ 1883996 h 3245348"/>
                <a:gd name="connsiteX188" fmla="*/ 2464772 w 4492692"/>
                <a:gd name="connsiteY188" fmla="*/ 1700563 h 3245348"/>
                <a:gd name="connsiteX189" fmla="*/ 2246346 w 4492692"/>
                <a:gd name="connsiteY189" fmla="*/ 1521081 h 3245348"/>
                <a:gd name="connsiteX190" fmla="*/ 767596 w 4492692"/>
                <a:gd name="connsiteY190" fmla="*/ 647941 h 3245348"/>
                <a:gd name="connsiteX191" fmla="*/ 817828 w 4492692"/>
                <a:gd name="connsiteY191" fmla="*/ 566666 h 3245348"/>
                <a:gd name="connsiteX192" fmla="*/ 884993 w 4492692"/>
                <a:gd name="connsiteY192" fmla="*/ 356142 h 3245348"/>
                <a:gd name="connsiteX193" fmla="*/ 861288 w 4492692"/>
                <a:gd name="connsiteY193" fmla="*/ 327357 h 3245348"/>
                <a:gd name="connsiteX194" fmla="*/ 531673 w 4492692"/>
                <a:gd name="connsiteY194" fmla="*/ 327357 h 3245348"/>
                <a:gd name="connsiteX195" fmla="*/ 518691 w 4492692"/>
                <a:gd name="connsiteY195" fmla="*/ 327921 h 3245348"/>
                <a:gd name="connsiteX196" fmla="*/ 767596 w 4492692"/>
                <a:gd name="connsiteY196" fmla="*/ 647941 h 3245348"/>
                <a:gd name="connsiteX197" fmla="*/ 3727354 w 4492692"/>
                <a:gd name="connsiteY197" fmla="*/ 645119 h 3245348"/>
                <a:gd name="connsiteX198" fmla="*/ 3975129 w 4492692"/>
                <a:gd name="connsiteY198" fmla="*/ 327357 h 3245348"/>
                <a:gd name="connsiteX199" fmla="*/ 3621245 w 4492692"/>
                <a:gd name="connsiteY199" fmla="*/ 327357 h 3245348"/>
                <a:gd name="connsiteX200" fmla="*/ 3606006 w 4492692"/>
                <a:gd name="connsiteY200" fmla="*/ 345982 h 3245348"/>
                <a:gd name="connsiteX201" fmla="*/ 3660754 w 4492692"/>
                <a:gd name="connsiteY201" fmla="*/ 536753 h 3245348"/>
                <a:gd name="connsiteX202" fmla="*/ 3727354 w 4492692"/>
                <a:gd name="connsiteY202" fmla="*/ 645119 h 3245348"/>
                <a:gd name="connsiteX203" fmla="*/ 1629448 w 4492692"/>
                <a:gd name="connsiteY203" fmla="*/ 2292063 h 3245348"/>
                <a:gd name="connsiteX204" fmla="*/ 1619288 w 4492692"/>
                <a:gd name="connsiteY204" fmla="*/ 2283033 h 3245348"/>
                <a:gd name="connsiteX205" fmla="*/ 1391832 w 4492692"/>
                <a:gd name="connsiteY205" fmla="*/ 2090005 h 3245348"/>
                <a:gd name="connsiteX206" fmla="*/ 1325231 w 4492692"/>
                <a:gd name="connsiteY206" fmla="*/ 2078152 h 3245348"/>
                <a:gd name="connsiteX207" fmla="*/ 1308299 w 4492692"/>
                <a:gd name="connsiteY207" fmla="*/ 2106937 h 3245348"/>
                <a:gd name="connsiteX208" fmla="*/ 1326925 w 4492692"/>
                <a:gd name="connsiteY208" fmla="*/ 2365436 h 3245348"/>
                <a:gd name="connsiteX209" fmla="*/ 1326925 w 4492692"/>
                <a:gd name="connsiteY209" fmla="*/ 2447275 h 3245348"/>
                <a:gd name="connsiteX210" fmla="*/ 1629448 w 4492692"/>
                <a:gd name="connsiteY210" fmla="*/ 2292063 h 3245348"/>
                <a:gd name="connsiteX211" fmla="*/ 3161252 w 4492692"/>
                <a:gd name="connsiteY211" fmla="*/ 2445582 h 3245348"/>
                <a:gd name="connsiteX212" fmla="*/ 3162381 w 4492692"/>
                <a:gd name="connsiteY212" fmla="*/ 2434858 h 3245348"/>
                <a:gd name="connsiteX213" fmla="*/ 3180442 w 4492692"/>
                <a:gd name="connsiteY213" fmla="*/ 2125563 h 3245348"/>
                <a:gd name="connsiteX214" fmla="*/ 3146578 w 4492692"/>
                <a:gd name="connsiteY214" fmla="*/ 2071379 h 3245348"/>
                <a:gd name="connsiteX215" fmla="*/ 3118922 w 4492692"/>
                <a:gd name="connsiteY215" fmla="*/ 2077023 h 3245348"/>
                <a:gd name="connsiteX216" fmla="*/ 2924765 w 4492692"/>
                <a:gd name="connsiteY216" fmla="*/ 2244088 h 3245348"/>
                <a:gd name="connsiteX217" fmla="*/ 2863809 w 4492692"/>
                <a:gd name="connsiteY217" fmla="*/ 2293192 h 3245348"/>
                <a:gd name="connsiteX218" fmla="*/ 3161252 w 4492692"/>
                <a:gd name="connsiteY218" fmla="*/ 2445582 h 3245348"/>
                <a:gd name="connsiteX219" fmla="*/ 1492861 w 4492692"/>
                <a:gd name="connsiteY219" fmla="*/ 2907268 h 3245348"/>
                <a:gd name="connsiteX220" fmla="*/ 1315636 w 4492692"/>
                <a:gd name="connsiteY220" fmla="*/ 2792693 h 3245348"/>
                <a:gd name="connsiteX221" fmla="*/ 1292496 w 4492692"/>
                <a:gd name="connsiteY221" fmla="*/ 2982899 h 3245348"/>
                <a:gd name="connsiteX222" fmla="*/ 1492861 w 4492692"/>
                <a:gd name="connsiteY222" fmla="*/ 2907268 h 3245348"/>
                <a:gd name="connsiteX223" fmla="*/ 3177620 w 4492692"/>
                <a:gd name="connsiteY223" fmla="*/ 2792693 h 3245348"/>
                <a:gd name="connsiteX224" fmla="*/ 3000960 w 4492692"/>
                <a:gd name="connsiteY224" fmla="*/ 2907268 h 3245348"/>
                <a:gd name="connsiteX225" fmla="*/ 3199068 w 4492692"/>
                <a:gd name="connsiteY225" fmla="*/ 2982335 h 3245348"/>
                <a:gd name="connsiteX226" fmla="*/ 3177620 w 4492692"/>
                <a:gd name="connsiteY226" fmla="*/ 2792693 h 324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</a:cxnLst>
              <a:rect l="l" t="t" r="r" b="b"/>
              <a:pathLst>
                <a:path w="4492692" h="3245348">
                  <a:moveTo>
                    <a:pt x="4492692" y="326228"/>
                  </a:moveTo>
                  <a:cubicBezTo>
                    <a:pt x="4474067" y="326793"/>
                    <a:pt x="4455441" y="327357"/>
                    <a:pt x="4436816" y="327357"/>
                  </a:cubicBezTo>
                  <a:cubicBezTo>
                    <a:pt x="4358363" y="327357"/>
                    <a:pt x="4279910" y="327921"/>
                    <a:pt x="4201458" y="326793"/>
                  </a:cubicBezTo>
                  <a:cubicBezTo>
                    <a:pt x="4186783" y="326793"/>
                    <a:pt x="4176623" y="331308"/>
                    <a:pt x="4166464" y="342032"/>
                  </a:cubicBezTo>
                  <a:cubicBezTo>
                    <a:pt x="4016896" y="498937"/>
                    <a:pt x="3885953" y="669389"/>
                    <a:pt x="3771942" y="853386"/>
                  </a:cubicBezTo>
                  <a:cubicBezTo>
                    <a:pt x="3602056" y="1127124"/>
                    <a:pt x="3476192" y="1418923"/>
                    <a:pt x="3399997" y="1731605"/>
                  </a:cubicBezTo>
                  <a:cubicBezTo>
                    <a:pt x="3372905" y="1842229"/>
                    <a:pt x="3352587" y="1955111"/>
                    <a:pt x="3335655" y="2067993"/>
                  </a:cubicBezTo>
                  <a:cubicBezTo>
                    <a:pt x="3312514" y="2225463"/>
                    <a:pt x="3304612" y="2384626"/>
                    <a:pt x="3310256" y="2543789"/>
                  </a:cubicBezTo>
                  <a:cubicBezTo>
                    <a:pt x="3314207" y="2647640"/>
                    <a:pt x="3323238" y="2751492"/>
                    <a:pt x="3333961" y="2854778"/>
                  </a:cubicBezTo>
                  <a:cubicBezTo>
                    <a:pt x="3341863" y="2932667"/>
                    <a:pt x="3355973" y="3009426"/>
                    <a:pt x="3366133" y="3086750"/>
                  </a:cubicBezTo>
                  <a:cubicBezTo>
                    <a:pt x="3371777" y="3131338"/>
                    <a:pt x="3342992" y="3163510"/>
                    <a:pt x="3298404" y="3158995"/>
                  </a:cubicBezTo>
                  <a:cubicBezTo>
                    <a:pt x="3263410" y="3155044"/>
                    <a:pt x="3227853" y="3148271"/>
                    <a:pt x="3195117" y="3136418"/>
                  </a:cubicBezTo>
                  <a:cubicBezTo>
                    <a:pt x="3084493" y="3095781"/>
                    <a:pt x="2974997" y="3052886"/>
                    <a:pt x="2866067" y="3009991"/>
                  </a:cubicBezTo>
                  <a:cubicBezTo>
                    <a:pt x="2848570" y="3003218"/>
                    <a:pt x="2835589" y="3004347"/>
                    <a:pt x="2819785" y="3013377"/>
                  </a:cubicBezTo>
                  <a:cubicBezTo>
                    <a:pt x="2689407" y="3087315"/>
                    <a:pt x="2555078" y="3153915"/>
                    <a:pt x="2413411" y="3203018"/>
                  </a:cubicBezTo>
                  <a:cubicBezTo>
                    <a:pt x="2362050" y="3221080"/>
                    <a:pt x="2308996" y="3235754"/>
                    <a:pt x="2255941" y="3248735"/>
                  </a:cubicBezTo>
                  <a:cubicBezTo>
                    <a:pt x="2241266" y="3252122"/>
                    <a:pt x="2222641" y="3245349"/>
                    <a:pt x="2206838" y="3241398"/>
                  </a:cubicBezTo>
                  <a:cubicBezTo>
                    <a:pt x="2051625" y="3201890"/>
                    <a:pt x="1907136" y="3136418"/>
                    <a:pt x="1765470" y="3063045"/>
                  </a:cubicBezTo>
                  <a:cubicBezTo>
                    <a:pt x="1731605" y="3044984"/>
                    <a:pt x="1697741" y="3026923"/>
                    <a:pt x="1663876" y="3007733"/>
                  </a:cubicBezTo>
                  <a:cubicBezTo>
                    <a:pt x="1654846" y="3002653"/>
                    <a:pt x="1647509" y="3003218"/>
                    <a:pt x="1637914" y="3006604"/>
                  </a:cubicBezTo>
                  <a:cubicBezTo>
                    <a:pt x="1521081" y="3051757"/>
                    <a:pt x="1404249" y="3096910"/>
                    <a:pt x="1286852" y="3139805"/>
                  </a:cubicBezTo>
                  <a:cubicBezTo>
                    <a:pt x="1256938" y="3150528"/>
                    <a:pt x="1224767" y="3156173"/>
                    <a:pt x="1193160" y="3158995"/>
                  </a:cubicBezTo>
                  <a:cubicBezTo>
                    <a:pt x="1146878" y="3162946"/>
                    <a:pt x="1119222" y="3127952"/>
                    <a:pt x="1125995" y="3081671"/>
                  </a:cubicBezTo>
                  <a:cubicBezTo>
                    <a:pt x="1141234" y="2974997"/>
                    <a:pt x="1157038" y="2868324"/>
                    <a:pt x="1168890" y="2761087"/>
                  </a:cubicBezTo>
                  <a:cubicBezTo>
                    <a:pt x="1185822" y="2607003"/>
                    <a:pt x="1187516" y="2451791"/>
                    <a:pt x="1178485" y="2297143"/>
                  </a:cubicBezTo>
                  <a:cubicBezTo>
                    <a:pt x="1159295" y="1966399"/>
                    <a:pt x="1089873" y="1646380"/>
                    <a:pt x="966267" y="1338777"/>
                  </a:cubicBezTo>
                  <a:cubicBezTo>
                    <a:pt x="827987" y="995617"/>
                    <a:pt x="635524" y="686885"/>
                    <a:pt x="388878" y="411454"/>
                  </a:cubicBezTo>
                  <a:cubicBezTo>
                    <a:pt x="366866" y="387184"/>
                    <a:pt x="343725" y="364044"/>
                    <a:pt x="322277" y="339210"/>
                  </a:cubicBezTo>
                  <a:cubicBezTo>
                    <a:pt x="314376" y="330179"/>
                    <a:pt x="305909" y="327921"/>
                    <a:pt x="294621" y="327921"/>
                  </a:cubicBezTo>
                  <a:cubicBezTo>
                    <a:pt x="203751" y="327357"/>
                    <a:pt x="113446" y="327357"/>
                    <a:pt x="22576" y="327357"/>
                  </a:cubicBezTo>
                  <a:cubicBezTo>
                    <a:pt x="15803" y="327357"/>
                    <a:pt x="9031" y="327357"/>
                    <a:pt x="0" y="327357"/>
                  </a:cubicBezTo>
                  <a:cubicBezTo>
                    <a:pt x="0" y="217297"/>
                    <a:pt x="0" y="108366"/>
                    <a:pt x="0" y="0"/>
                  </a:cubicBezTo>
                  <a:cubicBezTo>
                    <a:pt x="1497376" y="0"/>
                    <a:pt x="2995316" y="0"/>
                    <a:pt x="4492692" y="0"/>
                  </a:cubicBezTo>
                  <a:cubicBezTo>
                    <a:pt x="4492692" y="108931"/>
                    <a:pt x="4492692" y="217862"/>
                    <a:pt x="4492692" y="326228"/>
                  </a:cubicBezTo>
                  <a:close/>
                  <a:moveTo>
                    <a:pt x="2097342" y="2619984"/>
                  </a:moveTo>
                  <a:cubicBezTo>
                    <a:pt x="1986154" y="2543789"/>
                    <a:pt x="1876094" y="2468723"/>
                    <a:pt x="1766034" y="2394221"/>
                  </a:cubicBezTo>
                  <a:cubicBezTo>
                    <a:pt x="1761519" y="2390835"/>
                    <a:pt x="1751924" y="2391399"/>
                    <a:pt x="1746845" y="2393657"/>
                  </a:cubicBezTo>
                  <a:cubicBezTo>
                    <a:pt x="1724268" y="2404945"/>
                    <a:pt x="1703385" y="2418491"/>
                    <a:pt x="1680809" y="2429779"/>
                  </a:cubicBezTo>
                  <a:cubicBezTo>
                    <a:pt x="1567363" y="2487348"/>
                    <a:pt x="1454481" y="2544918"/>
                    <a:pt x="1341035" y="2601923"/>
                  </a:cubicBezTo>
                  <a:cubicBezTo>
                    <a:pt x="1321845" y="2611518"/>
                    <a:pt x="1321280" y="2617162"/>
                    <a:pt x="1339342" y="2629015"/>
                  </a:cubicBezTo>
                  <a:cubicBezTo>
                    <a:pt x="1441499" y="2695615"/>
                    <a:pt x="1544222" y="2761087"/>
                    <a:pt x="1646380" y="2827687"/>
                  </a:cubicBezTo>
                  <a:cubicBezTo>
                    <a:pt x="1657104" y="2834460"/>
                    <a:pt x="1665570" y="2834460"/>
                    <a:pt x="1676293" y="2828816"/>
                  </a:cubicBezTo>
                  <a:cubicBezTo>
                    <a:pt x="1767728" y="2784227"/>
                    <a:pt x="1860291" y="2740768"/>
                    <a:pt x="1951725" y="2696180"/>
                  </a:cubicBezTo>
                  <a:cubicBezTo>
                    <a:pt x="2001393" y="2671910"/>
                    <a:pt x="2049932" y="2645383"/>
                    <a:pt x="2097342" y="2619984"/>
                  </a:cubicBezTo>
                  <a:close/>
                  <a:moveTo>
                    <a:pt x="2397043" y="2618291"/>
                  </a:moveTo>
                  <a:cubicBezTo>
                    <a:pt x="2397043" y="2618291"/>
                    <a:pt x="2397043" y="2619420"/>
                    <a:pt x="2397608" y="2619420"/>
                  </a:cubicBezTo>
                  <a:cubicBezTo>
                    <a:pt x="2539839" y="2689971"/>
                    <a:pt x="2682070" y="2761087"/>
                    <a:pt x="2824865" y="2831073"/>
                  </a:cubicBezTo>
                  <a:cubicBezTo>
                    <a:pt x="2829380" y="2833331"/>
                    <a:pt x="2837282" y="2832202"/>
                    <a:pt x="2841797" y="2828816"/>
                  </a:cubicBezTo>
                  <a:cubicBezTo>
                    <a:pt x="2946213" y="2761651"/>
                    <a:pt x="3051193" y="2694486"/>
                    <a:pt x="3155044" y="2627322"/>
                  </a:cubicBezTo>
                  <a:cubicBezTo>
                    <a:pt x="3170283" y="2617727"/>
                    <a:pt x="3169154" y="2610954"/>
                    <a:pt x="3153915" y="2603052"/>
                  </a:cubicBezTo>
                  <a:cubicBezTo>
                    <a:pt x="3017893" y="2533065"/>
                    <a:pt x="2882435" y="2463079"/>
                    <a:pt x="2746412" y="2394221"/>
                  </a:cubicBezTo>
                  <a:cubicBezTo>
                    <a:pt x="2741332" y="2391399"/>
                    <a:pt x="2731737" y="2391963"/>
                    <a:pt x="2726658" y="2395350"/>
                  </a:cubicBezTo>
                  <a:cubicBezTo>
                    <a:pt x="2704646" y="2409460"/>
                    <a:pt x="2683763" y="2425828"/>
                    <a:pt x="2662315" y="2440502"/>
                  </a:cubicBezTo>
                  <a:cubicBezTo>
                    <a:pt x="2574832" y="2499765"/>
                    <a:pt x="2486220" y="2559028"/>
                    <a:pt x="2397043" y="2618291"/>
                  </a:cubicBezTo>
                  <a:close/>
                  <a:moveTo>
                    <a:pt x="2809626" y="329050"/>
                  </a:moveTo>
                  <a:cubicBezTo>
                    <a:pt x="2645947" y="329050"/>
                    <a:pt x="2485091" y="329050"/>
                    <a:pt x="2323670" y="329050"/>
                  </a:cubicBezTo>
                  <a:cubicBezTo>
                    <a:pt x="2322541" y="340903"/>
                    <a:pt x="2319719" y="351627"/>
                    <a:pt x="2320848" y="361221"/>
                  </a:cubicBezTo>
                  <a:cubicBezTo>
                    <a:pt x="2345118" y="522078"/>
                    <a:pt x="2400430" y="672211"/>
                    <a:pt x="2483398" y="811619"/>
                  </a:cubicBezTo>
                  <a:cubicBezTo>
                    <a:pt x="2504845" y="847742"/>
                    <a:pt x="2527986" y="882171"/>
                    <a:pt x="2551691" y="919986"/>
                  </a:cubicBezTo>
                  <a:cubicBezTo>
                    <a:pt x="2667395" y="733731"/>
                    <a:pt x="2753185" y="538446"/>
                    <a:pt x="2809626" y="329050"/>
                  </a:cubicBezTo>
                  <a:close/>
                  <a:moveTo>
                    <a:pt x="1938179" y="917728"/>
                  </a:moveTo>
                  <a:cubicBezTo>
                    <a:pt x="1941001" y="916035"/>
                    <a:pt x="1941565" y="916035"/>
                    <a:pt x="1941565" y="915471"/>
                  </a:cubicBezTo>
                  <a:cubicBezTo>
                    <a:pt x="2048239" y="764774"/>
                    <a:pt x="2124434" y="600531"/>
                    <a:pt x="2161120" y="418791"/>
                  </a:cubicBezTo>
                  <a:cubicBezTo>
                    <a:pt x="2166764" y="389442"/>
                    <a:pt x="2176924" y="360093"/>
                    <a:pt x="2166764" y="328486"/>
                  </a:cubicBezTo>
                  <a:cubicBezTo>
                    <a:pt x="2006472" y="328486"/>
                    <a:pt x="1845616" y="328486"/>
                    <a:pt x="1682502" y="328486"/>
                  </a:cubicBezTo>
                  <a:cubicBezTo>
                    <a:pt x="1738943" y="538446"/>
                    <a:pt x="1825297" y="733167"/>
                    <a:pt x="1938179" y="917728"/>
                  </a:cubicBezTo>
                  <a:close/>
                  <a:moveTo>
                    <a:pt x="1822475" y="2924765"/>
                  </a:moveTo>
                  <a:cubicBezTo>
                    <a:pt x="1824733" y="2926458"/>
                    <a:pt x="1825862" y="2927587"/>
                    <a:pt x="1826991" y="2928151"/>
                  </a:cubicBezTo>
                  <a:cubicBezTo>
                    <a:pt x="1959062" y="2997009"/>
                    <a:pt x="2093391" y="3059659"/>
                    <a:pt x="2237880" y="3096910"/>
                  </a:cubicBezTo>
                  <a:cubicBezTo>
                    <a:pt x="2243524" y="3098603"/>
                    <a:pt x="2250861" y="3098039"/>
                    <a:pt x="2256505" y="3095781"/>
                  </a:cubicBezTo>
                  <a:cubicBezTo>
                    <a:pt x="2316897" y="3076026"/>
                    <a:pt x="2377853" y="3058530"/>
                    <a:pt x="2436552" y="3034825"/>
                  </a:cubicBezTo>
                  <a:cubicBezTo>
                    <a:pt x="2516133" y="3002089"/>
                    <a:pt x="2593457" y="2964274"/>
                    <a:pt x="2674168" y="2927023"/>
                  </a:cubicBezTo>
                  <a:cubicBezTo>
                    <a:pt x="2668524" y="2923072"/>
                    <a:pt x="2666830" y="2921378"/>
                    <a:pt x="2664573" y="2920250"/>
                  </a:cubicBezTo>
                  <a:cubicBezTo>
                    <a:pt x="2529115" y="2850263"/>
                    <a:pt x="2393092" y="2780276"/>
                    <a:pt x="2257634" y="2709725"/>
                  </a:cubicBezTo>
                  <a:cubicBezTo>
                    <a:pt x="2248039" y="2704646"/>
                    <a:pt x="2241831" y="2706903"/>
                    <a:pt x="2233929" y="2711419"/>
                  </a:cubicBezTo>
                  <a:cubicBezTo>
                    <a:pt x="2143624" y="2759958"/>
                    <a:pt x="2053318" y="2808497"/>
                    <a:pt x="1962449" y="2855907"/>
                  </a:cubicBezTo>
                  <a:cubicBezTo>
                    <a:pt x="1916732" y="2880177"/>
                    <a:pt x="1869885" y="2901624"/>
                    <a:pt x="1822475" y="2924765"/>
                  </a:cubicBezTo>
                  <a:close/>
                  <a:moveTo>
                    <a:pt x="1898106" y="2306738"/>
                  </a:moveTo>
                  <a:cubicBezTo>
                    <a:pt x="1900364" y="2308431"/>
                    <a:pt x="1902621" y="2310689"/>
                    <a:pt x="1905443" y="2312382"/>
                  </a:cubicBezTo>
                  <a:cubicBezTo>
                    <a:pt x="2015503" y="2384062"/>
                    <a:pt x="2125563" y="2455177"/>
                    <a:pt x="2235622" y="2526857"/>
                  </a:cubicBezTo>
                  <a:cubicBezTo>
                    <a:pt x="2244089" y="2532501"/>
                    <a:pt x="2250297" y="2532501"/>
                    <a:pt x="2258763" y="2526857"/>
                  </a:cubicBezTo>
                  <a:cubicBezTo>
                    <a:pt x="2341731" y="2473803"/>
                    <a:pt x="2425264" y="2421313"/>
                    <a:pt x="2508232" y="2367694"/>
                  </a:cubicBezTo>
                  <a:cubicBezTo>
                    <a:pt x="2538145" y="2348504"/>
                    <a:pt x="2567495" y="2327056"/>
                    <a:pt x="2595715" y="2307302"/>
                  </a:cubicBezTo>
                  <a:cubicBezTo>
                    <a:pt x="2477754" y="2227721"/>
                    <a:pt x="2361485" y="2148703"/>
                    <a:pt x="2246346" y="2070815"/>
                  </a:cubicBezTo>
                  <a:cubicBezTo>
                    <a:pt x="2131207" y="2148703"/>
                    <a:pt x="2015503" y="2227156"/>
                    <a:pt x="1898106" y="2306738"/>
                  </a:cubicBezTo>
                  <a:close/>
                  <a:moveTo>
                    <a:pt x="2884128" y="579648"/>
                  </a:moveTo>
                  <a:cubicBezTo>
                    <a:pt x="2821478" y="744455"/>
                    <a:pt x="2744155" y="896845"/>
                    <a:pt x="2650463" y="1041334"/>
                  </a:cubicBezTo>
                  <a:cubicBezTo>
                    <a:pt x="2721578" y="1123737"/>
                    <a:pt x="2800031" y="1196546"/>
                    <a:pt x="2886385" y="1265968"/>
                  </a:cubicBezTo>
                  <a:cubicBezTo>
                    <a:pt x="2957501" y="1171712"/>
                    <a:pt x="3028052" y="1079149"/>
                    <a:pt x="3098039" y="986586"/>
                  </a:cubicBezTo>
                  <a:cubicBezTo>
                    <a:pt x="3008298" y="860159"/>
                    <a:pt x="2938875" y="725829"/>
                    <a:pt x="2884128" y="579648"/>
                  </a:cubicBezTo>
                  <a:close/>
                  <a:moveTo>
                    <a:pt x="1608564" y="579648"/>
                  </a:moveTo>
                  <a:cubicBezTo>
                    <a:pt x="1553817" y="726394"/>
                    <a:pt x="1483266" y="860159"/>
                    <a:pt x="1394654" y="987150"/>
                  </a:cubicBezTo>
                  <a:cubicBezTo>
                    <a:pt x="1465205" y="1080278"/>
                    <a:pt x="1535191" y="1172841"/>
                    <a:pt x="1606307" y="1266533"/>
                  </a:cubicBezTo>
                  <a:cubicBezTo>
                    <a:pt x="1692661" y="1196546"/>
                    <a:pt x="1771678" y="1123737"/>
                    <a:pt x="1842230" y="1041334"/>
                  </a:cubicBezTo>
                  <a:cubicBezTo>
                    <a:pt x="1748538" y="896845"/>
                    <a:pt x="1671214" y="744455"/>
                    <a:pt x="1608564" y="579648"/>
                  </a:cubicBezTo>
                  <a:close/>
                  <a:moveTo>
                    <a:pt x="3449101" y="329050"/>
                  </a:moveTo>
                  <a:cubicBezTo>
                    <a:pt x="3285987" y="329050"/>
                    <a:pt x="3124566" y="329050"/>
                    <a:pt x="2962016" y="329050"/>
                  </a:cubicBezTo>
                  <a:cubicBezTo>
                    <a:pt x="3006040" y="516434"/>
                    <a:pt x="3079413" y="689707"/>
                    <a:pt x="3183264" y="850564"/>
                  </a:cubicBezTo>
                  <a:cubicBezTo>
                    <a:pt x="3263975" y="732602"/>
                    <a:pt x="3411285" y="443625"/>
                    <a:pt x="3449101" y="329050"/>
                  </a:cubicBezTo>
                  <a:close/>
                  <a:moveTo>
                    <a:pt x="1042463" y="327921"/>
                  </a:moveTo>
                  <a:cubicBezTo>
                    <a:pt x="1115271" y="511354"/>
                    <a:pt x="1205012" y="683499"/>
                    <a:pt x="1308863" y="850564"/>
                  </a:cubicBezTo>
                  <a:cubicBezTo>
                    <a:pt x="1413279" y="687450"/>
                    <a:pt x="1486088" y="514176"/>
                    <a:pt x="1530676" y="327921"/>
                  </a:cubicBezTo>
                  <a:cubicBezTo>
                    <a:pt x="1367562" y="327921"/>
                    <a:pt x="1206141" y="327921"/>
                    <a:pt x="1042463" y="327921"/>
                  </a:cubicBezTo>
                  <a:close/>
                  <a:moveTo>
                    <a:pt x="2247475" y="1314507"/>
                  </a:moveTo>
                  <a:cubicBezTo>
                    <a:pt x="2252555" y="1307735"/>
                    <a:pt x="2255377" y="1302655"/>
                    <a:pt x="2259327" y="1298704"/>
                  </a:cubicBezTo>
                  <a:cubicBezTo>
                    <a:pt x="2329879" y="1224767"/>
                    <a:pt x="2395350" y="1146314"/>
                    <a:pt x="2456306" y="1063910"/>
                  </a:cubicBezTo>
                  <a:cubicBezTo>
                    <a:pt x="2464208" y="1052622"/>
                    <a:pt x="2464208" y="1046413"/>
                    <a:pt x="2455742" y="1035690"/>
                  </a:cubicBezTo>
                  <a:cubicBezTo>
                    <a:pt x="2393092" y="953850"/>
                    <a:pt x="2340038" y="866367"/>
                    <a:pt x="2296014" y="773240"/>
                  </a:cubicBezTo>
                  <a:cubicBezTo>
                    <a:pt x="2278517" y="736553"/>
                    <a:pt x="2263278" y="699302"/>
                    <a:pt x="2246346" y="661487"/>
                  </a:cubicBezTo>
                  <a:cubicBezTo>
                    <a:pt x="2244653" y="663744"/>
                    <a:pt x="2243524" y="664873"/>
                    <a:pt x="2242960" y="666002"/>
                  </a:cubicBezTo>
                  <a:cubicBezTo>
                    <a:pt x="2191598" y="800331"/>
                    <a:pt x="2121612" y="924501"/>
                    <a:pt x="2034693" y="1039076"/>
                  </a:cubicBezTo>
                  <a:cubicBezTo>
                    <a:pt x="2027920" y="1048107"/>
                    <a:pt x="2028484" y="1054315"/>
                    <a:pt x="2035257" y="1063346"/>
                  </a:cubicBezTo>
                  <a:cubicBezTo>
                    <a:pt x="2074201" y="1111320"/>
                    <a:pt x="2111453" y="1160988"/>
                    <a:pt x="2150961" y="1208399"/>
                  </a:cubicBezTo>
                  <a:cubicBezTo>
                    <a:pt x="2180875" y="1243392"/>
                    <a:pt x="2213610" y="1276692"/>
                    <a:pt x="2247475" y="1314507"/>
                  </a:cubicBezTo>
                  <a:close/>
                  <a:moveTo>
                    <a:pt x="2726093" y="2214739"/>
                  </a:moveTo>
                  <a:cubicBezTo>
                    <a:pt x="2813577" y="2143059"/>
                    <a:pt x="2897674" y="2073637"/>
                    <a:pt x="2983464" y="2003086"/>
                  </a:cubicBezTo>
                  <a:cubicBezTo>
                    <a:pt x="2977819" y="1999699"/>
                    <a:pt x="2976126" y="1998571"/>
                    <a:pt x="2973869" y="1997442"/>
                  </a:cubicBezTo>
                  <a:cubicBezTo>
                    <a:pt x="2845184" y="1937614"/>
                    <a:pt x="2721014" y="1869885"/>
                    <a:pt x="2601924" y="1792562"/>
                  </a:cubicBezTo>
                  <a:cubicBezTo>
                    <a:pt x="2591764" y="1786353"/>
                    <a:pt x="2586120" y="1788046"/>
                    <a:pt x="2578218" y="1794819"/>
                  </a:cubicBezTo>
                  <a:cubicBezTo>
                    <a:pt x="2529679" y="1837714"/>
                    <a:pt x="2480576" y="1880045"/>
                    <a:pt x="2430908" y="1922375"/>
                  </a:cubicBezTo>
                  <a:cubicBezTo>
                    <a:pt x="2410589" y="1939872"/>
                    <a:pt x="2389141" y="1956804"/>
                    <a:pt x="2364872" y="1976559"/>
                  </a:cubicBezTo>
                  <a:cubicBezTo>
                    <a:pt x="2487349" y="2056140"/>
                    <a:pt x="2605874" y="2134593"/>
                    <a:pt x="2726093" y="2214739"/>
                  </a:cubicBezTo>
                  <a:close/>
                  <a:moveTo>
                    <a:pt x="1512615" y="2000264"/>
                  </a:moveTo>
                  <a:cubicBezTo>
                    <a:pt x="1514308" y="2003086"/>
                    <a:pt x="1515437" y="2004215"/>
                    <a:pt x="1516566" y="2005343"/>
                  </a:cubicBezTo>
                  <a:cubicBezTo>
                    <a:pt x="1596712" y="2071379"/>
                    <a:pt x="1677422" y="2137415"/>
                    <a:pt x="1757568" y="2204015"/>
                  </a:cubicBezTo>
                  <a:cubicBezTo>
                    <a:pt x="1766034" y="2210788"/>
                    <a:pt x="1771678" y="2208531"/>
                    <a:pt x="1779016" y="2204015"/>
                  </a:cubicBezTo>
                  <a:cubicBezTo>
                    <a:pt x="1861419" y="2150961"/>
                    <a:pt x="1943823" y="2097907"/>
                    <a:pt x="2025662" y="2044288"/>
                  </a:cubicBezTo>
                  <a:cubicBezTo>
                    <a:pt x="2058962" y="2022276"/>
                    <a:pt x="2091134" y="1998571"/>
                    <a:pt x="2123305" y="1975430"/>
                  </a:cubicBezTo>
                  <a:cubicBezTo>
                    <a:pt x="2053318" y="1915038"/>
                    <a:pt x="1984461" y="1856340"/>
                    <a:pt x="1916167" y="1796512"/>
                  </a:cubicBezTo>
                  <a:cubicBezTo>
                    <a:pt x="1904879" y="1786917"/>
                    <a:pt x="1898106" y="1786917"/>
                    <a:pt x="1886253" y="1794255"/>
                  </a:cubicBezTo>
                  <a:cubicBezTo>
                    <a:pt x="1778451" y="1864241"/>
                    <a:pt x="1666134" y="1926326"/>
                    <a:pt x="1550430" y="1981638"/>
                  </a:cubicBezTo>
                  <a:cubicBezTo>
                    <a:pt x="1538013" y="1987282"/>
                    <a:pt x="1525596" y="1993491"/>
                    <a:pt x="1512615" y="2000264"/>
                  </a:cubicBezTo>
                  <a:close/>
                  <a:moveTo>
                    <a:pt x="2702953" y="1680809"/>
                  </a:moveTo>
                  <a:cubicBezTo>
                    <a:pt x="2829945" y="1762083"/>
                    <a:pt x="2963145" y="1831506"/>
                    <a:pt x="3097474" y="1890204"/>
                  </a:cubicBezTo>
                  <a:cubicBezTo>
                    <a:pt x="3145449" y="1843358"/>
                    <a:pt x="3191730" y="1798206"/>
                    <a:pt x="3238012" y="1753053"/>
                  </a:cubicBezTo>
                  <a:cubicBezTo>
                    <a:pt x="3241963" y="1749102"/>
                    <a:pt x="3244785" y="1743458"/>
                    <a:pt x="3246478" y="1737814"/>
                  </a:cubicBezTo>
                  <a:cubicBezTo>
                    <a:pt x="3251558" y="1718060"/>
                    <a:pt x="3255509" y="1698305"/>
                    <a:pt x="3259459" y="1682502"/>
                  </a:cubicBezTo>
                  <a:cubicBezTo>
                    <a:pt x="3139805" y="1610822"/>
                    <a:pt x="3021844" y="1540835"/>
                    <a:pt x="2903882" y="1470284"/>
                  </a:cubicBezTo>
                  <a:cubicBezTo>
                    <a:pt x="2838975" y="1538578"/>
                    <a:pt x="2771246" y="1609129"/>
                    <a:pt x="2702953" y="1680809"/>
                  </a:cubicBezTo>
                  <a:close/>
                  <a:moveTo>
                    <a:pt x="1233233" y="1683066"/>
                  </a:moveTo>
                  <a:cubicBezTo>
                    <a:pt x="1235490" y="1692661"/>
                    <a:pt x="1240006" y="1704514"/>
                    <a:pt x="1241699" y="1717495"/>
                  </a:cubicBezTo>
                  <a:cubicBezTo>
                    <a:pt x="1243956" y="1736685"/>
                    <a:pt x="1252987" y="1750795"/>
                    <a:pt x="1266533" y="1763777"/>
                  </a:cubicBezTo>
                  <a:cubicBezTo>
                    <a:pt x="1306041" y="1802721"/>
                    <a:pt x="1344986" y="1842229"/>
                    <a:pt x="1383930" y="1882302"/>
                  </a:cubicBezTo>
                  <a:cubicBezTo>
                    <a:pt x="1391267" y="1889640"/>
                    <a:pt x="1396347" y="1891333"/>
                    <a:pt x="1405942" y="1886253"/>
                  </a:cubicBezTo>
                  <a:cubicBezTo>
                    <a:pt x="1504149" y="1836021"/>
                    <a:pt x="1602356" y="1786917"/>
                    <a:pt x="1699999" y="1736121"/>
                  </a:cubicBezTo>
                  <a:cubicBezTo>
                    <a:pt x="1731041" y="1719753"/>
                    <a:pt x="1760390" y="1699434"/>
                    <a:pt x="1790304" y="1681373"/>
                  </a:cubicBezTo>
                  <a:cubicBezTo>
                    <a:pt x="1721446" y="1609129"/>
                    <a:pt x="1653717" y="1538578"/>
                    <a:pt x="1589375" y="1470849"/>
                  </a:cubicBezTo>
                  <a:cubicBezTo>
                    <a:pt x="1470849" y="1541400"/>
                    <a:pt x="1352887" y="1611386"/>
                    <a:pt x="1233233" y="1683066"/>
                  </a:cubicBezTo>
                  <a:close/>
                  <a:moveTo>
                    <a:pt x="3510057" y="563280"/>
                  </a:moveTo>
                  <a:cubicBezTo>
                    <a:pt x="3508363" y="566102"/>
                    <a:pt x="3506670" y="568359"/>
                    <a:pt x="3505541" y="570617"/>
                  </a:cubicBezTo>
                  <a:cubicBezTo>
                    <a:pt x="3439506" y="707768"/>
                    <a:pt x="3366133" y="840969"/>
                    <a:pt x="3283165" y="968525"/>
                  </a:cubicBezTo>
                  <a:cubicBezTo>
                    <a:pt x="3277521" y="976991"/>
                    <a:pt x="3278649" y="982635"/>
                    <a:pt x="3285422" y="989408"/>
                  </a:cubicBezTo>
                  <a:cubicBezTo>
                    <a:pt x="3335090" y="1041334"/>
                    <a:pt x="3384194" y="1093259"/>
                    <a:pt x="3433862" y="1145749"/>
                  </a:cubicBezTo>
                  <a:cubicBezTo>
                    <a:pt x="3436684" y="1149136"/>
                    <a:pt x="3440634" y="1151393"/>
                    <a:pt x="3441199" y="1151393"/>
                  </a:cubicBezTo>
                  <a:cubicBezTo>
                    <a:pt x="3508928" y="1024401"/>
                    <a:pt x="3576093" y="897974"/>
                    <a:pt x="3644386" y="770982"/>
                  </a:cubicBezTo>
                  <a:cubicBezTo>
                    <a:pt x="3577786" y="698173"/>
                    <a:pt x="3577786" y="698173"/>
                    <a:pt x="3510057" y="563280"/>
                  </a:cubicBezTo>
                  <a:close/>
                  <a:moveTo>
                    <a:pt x="850564" y="774368"/>
                  </a:moveTo>
                  <a:cubicBezTo>
                    <a:pt x="917164" y="899667"/>
                    <a:pt x="984893" y="1026095"/>
                    <a:pt x="1053751" y="1155344"/>
                  </a:cubicBezTo>
                  <a:cubicBezTo>
                    <a:pt x="1107934" y="1097775"/>
                    <a:pt x="1162682" y="1040205"/>
                    <a:pt x="1213478" y="986586"/>
                  </a:cubicBezTo>
                  <a:cubicBezTo>
                    <a:pt x="1133332" y="843226"/>
                    <a:pt x="1056573" y="704946"/>
                    <a:pt x="980942" y="570053"/>
                  </a:cubicBezTo>
                  <a:cubicBezTo>
                    <a:pt x="964010" y="603353"/>
                    <a:pt x="947078" y="642297"/>
                    <a:pt x="925066" y="677290"/>
                  </a:cubicBezTo>
                  <a:cubicBezTo>
                    <a:pt x="902489" y="711719"/>
                    <a:pt x="874269" y="743326"/>
                    <a:pt x="850564" y="774368"/>
                  </a:cubicBezTo>
                  <a:close/>
                  <a:moveTo>
                    <a:pt x="2353584" y="1414972"/>
                  </a:moveTo>
                  <a:cubicBezTo>
                    <a:pt x="2423570" y="1479879"/>
                    <a:pt x="2498072" y="1539142"/>
                    <a:pt x="2577654" y="1596712"/>
                  </a:cubicBezTo>
                  <a:cubicBezTo>
                    <a:pt x="2648205" y="1523903"/>
                    <a:pt x="2718192" y="1451094"/>
                    <a:pt x="2786485" y="1380543"/>
                  </a:cubicBezTo>
                  <a:cubicBezTo>
                    <a:pt x="2710290" y="1309428"/>
                    <a:pt x="2636352" y="1240006"/>
                    <a:pt x="2561850" y="1170019"/>
                  </a:cubicBezTo>
                  <a:cubicBezTo>
                    <a:pt x="2529679" y="1210092"/>
                    <a:pt x="2496943" y="1252423"/>
                    <a:pt x="2461950" y="1293060"/>
                  </a:cubicBezTo>
                  <a:cubicBezTo>
                    <a:pt x="2427521" y="1334262"/>
                    <a:pt x="2390835" y="1373206"/>
                    <a:pt x="2353584" y="1414972"/>
                  </a:cubicBezTo>
                  <a:close/>
                  <a:moveTo>
                    <a:pt x="2139673" y="1418923"/>
                  </a:moveTo>
                  <a:cubicBezTo>
                    <a:pt x="2066864" y="1333697"/>
                    <a:pt x="1996877" y="1251294"/>
                    <a:pt x="1929148" y="1171712"/>
                  </a:cubicBezTo>
                  <a:cubicBezTo>
                    <a:pt x="1855775" y="1240570"/>
                    <a:pt x="1781838" y="1309428"/>
                    <a:pt x="1706207" y="1380543"/>
                  </a:cubicBezTo>
                  <a:cubicBezTo>
                    <a:pt x="1775065" y="1451659"/>
                    <a:pt x="1845052" y="1523903"/>
                    <a:pt x="1917296" y="1598405"/>
                  </a:cubicBezTo>
                  <a:cubicBezTo>
                    <a:pt x="1992927" y="1537449"/>
                    <a:pt x="2066300" y="1478186"/>
                    <a:pt x="2139673" y="1418923"/>
                  </a:cubicBezTo>
                  <a:close/>
                  <a:moveTo>
                    <a:pt x="3300097" y="1532369"/>
                  </a:moveTo>
                  <a:cubicBezTo>
                    <a:pt x="3327753" y="1453352"/>
                    <a:pt x="3354845" y="1376028"/>
                    <a:pt x="3380807" y="1300962"/>
                  </a:cubicBezTo>
                  <a:cubicBezTo>
                    <a:pt x="3316465" y="1237183"/>
                    <a:pt x="3253251" y="1173970"/>
                    <a:pt x="3190037" y="1111320"/>
                  </a:cubicBezTo>
                  <a:cubicBezTo>
                    <a:pt x="3129081" y="1191466"/>
                    <a:pt x="3066996" y="1272177"/>
                    <a:pt x="3003782" y="1354580"/>
                  </a:cubicBezTo>
                  <a:cubicBezTo>
                    <a:pt x="3098039" y="1420616"/>
                    <a:pt x="3197375" y="1479315"/>
                    <a:pt x="3300097" y="1532369"/>
                  </a:cubicBezTo>
                  <a:close/>
                  <a:moveTo>
                    <a:pt x="1303219" y="1112449"/>
                  </a:moveTo>
                  <a:cubicBezTo>
                    <a:pt x="1240570" y="1172841"/>
                    <a:pt x="1177921" y="1232668"/>
                    <a:pt x="1115836" y="1293624"/>
                  </a:cubicBezTo>
                  <a:cubicBezTo>
                    <a:pt x="1112449" y="1296446"/>
                    <a:pt x="1111885" y="1304913"/>
                    <a:pt x="1113578" y="1309992"/>
                  </a:cubicBezTo>
                  <a:cubicBezTo>
                    <a:pt x="1127688" y="1349501"/>
                    <a:pt x="1142927" y="1388445"/>
                    <a:pt x="1156473" y="1427954"/>
                  </a:cubicBezTo>
                  <a:cubicBezTo>
                    <a:pt x="1168890" y="1462383"/>
                    <a:pt x="1179614" y="1497940"/>
                    <a:pt x="1191467" y="1533498"/>
                  </a:cubicBezTo>
                  <a:cubicBezTo>
                    <a:pt x="1295318" y="1479315"/>
                    <a:pt x="1394654" y="1421181"/>
                    <a:pt x="1488345" y="1355145"/>
                  </a:cubicBezTo>
                  <a:cubicBezTo>
                    <a:pt x="1425696" y="1272177"/>
                    <a:pt x="1363611" y="1191466"/>
                    <a:pt x="1303219" y="1112449"/>
                  </a:cubicBezTo>
                  <a:close/>
                  <a:moveTo>
                    <a:pt x="2246346" y="1521081"/>
                  </a:moveTo>
                  <a:cubicBezTo>
                    <a:pt x="2174102" y="1580344"/>
                    <a:pt x="2101858" y="1639607"/>
                    <a:pt x="2027920" y="1700563"/>
                  </a:cubicBezTo>
                  <a:cubicBezTo>
                    <a:pt x="2100164" y="1761519"/>
                    <a:pt x="2172973" y="1822475"/>
                    <a:pt x="2246346" y="1883996"/>
                  </a:cubicBezTo>
                  <a:cubicBezTo>
                    <a:pt x="2320848" y="1821346"/>
                    <a:pt x="2393092" y="1760955"/>
                    <a:pt x="2464772" y="1700563"/>
                  </a:cubicBezTo>
                  <a:cubicBezTo>
                    <a:pt x="2390835" y="1639042"/>
                    <a:pt x="2318590" y="1580344"/>
                    <a:pt x="2246346" y="1521081"/>
                  </a:cubicBezTo>
                  <a:close/>
                  <a:moveTo>
                    <a:pt x="767596" y="647941"/>
                  </a:moveTo>
                  <a:cubicBezTo>
                    <a:pt x="784528" y="620849"/>
                    <a:pt x="803153" y="594887"/>
                    <a:pt x="817828" y="566666"/>
                  </a:cubicBezTo>
                  <a:cubicBezTo>
                    <a:pt x="852821" y="500630"/>
                    <a:pt x="870882" y="428950"/>
                    <a:pt x="884993" y="356142"/>
                  </a:cubicBezTo>
                  <a:cubicBezTo>
                    <a:pt x="890637" y="325664"/>
                    <a:pt x="883864" y="327357"/>
                    <a:pt x="861288" y="327357"/>
                  </a:cubicBezTo>
                  <a:cubicBezTo>
                    <a:pt x="751228" y="327921"/>
                    <a:pt x="641168" y="327357"/>
                    <a:pt x="531673" y="327357"/>
                  </a:cubicBezTo>
                  <a:cubicBezTo>
                    <a:pt x="526593" y="327357"/>
                    <a:pt x="521514" y="327921"/>
                    <a:pt x="518691" y="327921"/>
                  </a:cubicBezTo>
                  <a:cubicBezTo>
                    <a:pt x="600531" y="433466"/>
                    <a:pt x="682934" y="539010"/>
                    <a:pt x="767596" y="647941"/>
                  </a:cubicBezTo>
                  <a:close/>
                  <a:moveTo>
                    <a:pt x="3727354" y="645119"/>
                  </a:moveTo>
                  <a:cubicBezTo>
                    <a:pt x="3810322" y="538446"/>
                    <a:pt x="3892726" y="432901"/>
                    <a:pt x="3975129" y="327357"/>
                  </a:cubicBezTo>
                  <a:cubicBezTo>
                    <a:pt x="3857168" y="327357"/>
                    <a:pt x="3739207" y="327357"/>
                    <a:pt x="3621245" y="327357"/>
                  </a:cubicBezTo>
                  <a:cubicBezTo>
                    <a:pt x="3607135" y="327357"/>
                    <a:pt x="3603749" y="334694"/>
                    <a:pt x="3606006" y="345982"/>
                  </a:cubicBezTo>
                  <a:cubicBezTo>
                    <a:pt x="3618423" y="411454"/>
                    <a:pt x="3634227" y="475796"/>
                    <a:pt x="3660754" y="536753"/>
                  </a:cubicBezTo>
                  <a:cubicBezTo>
                    <a:pt x="3677122" y="576826"/>
                    <a:pt x="3698005" y="614077"/>
                    <a:pt x="3727354" y="645119"/>
                  </a:cubicBezTo>
                  <a:close/>
                  <a:moveTo>
                    <a:pt x="1629448" y="2292063"/>
                  </a:moveTo>
                  <a:cubicBezTo>
                    <a:pt x="1624932" y="2287548"/>
                    <a:pt x="1622110" y="2285290"/>
                    <a:pt x="1619288" y="2283033"/>
                  </a:cubicBezTo>
                  <a:cubicBezTo>
                    <a:pt x="1543093" y="2219254"/>
                    <a:pt x="1466333" y="2156605"/>
                    <a:pt x="1391832" y="2090005"/>
                  </a:cubicBezTo>
                  <a:cubicBezTo>
                    <a:pt x="1369255" y="2069686"/>
                    <a:pt x="1352323" y="2064606"/>
                    <a:pt x="1325231" y="2078152"/>
                  </a:cubicBezTo>
                  <a:cubicBezTo>
                    <a:pt x="1311121" y="2085489"/>
                    <a:pt x="1307170" y="2092262"/>
                    <a:pt x="1308299" y="2106937"/>
                  </a:cubicBezTo>
                  <a:cubicBezTo>
                    <a:pt x="1315072" y="2193292"/>
                    <a:pt x="1321280" y="2279082"/>
                    <a:pt x="1326925" y="2365436"/>
                  </a:cubicBezTo>
                  <a:cubicBezTo>
                    <a:pt x="1328618" y="2390835"/>
                    <a:pt x="1326925" y="2416233"/>
                    <a:pt x="1326925" y="2447275"/>
                  </a:cubicBezTo>
                  <a:cubicBezTo>
                    <a:pt x="1431905" y="2393657"/>
                    <a:pt x="1530112" y="2343424"/>
                    <a:pt x="1629448" y="2292063"/>
                  </a:cubicBezTo>
                  <a:close/>
                  <a:moveTo>
                    <a:pt x="3161252" y="2445582"/>
                  </a:moveTo>
                  <a:cubicBezTo>
                    <a:pt x="3161817" y="2439374"/>
                    <a:pt x="3162381" y="2437116"/>
                    <a:pt x="3162381" y="2434858"/>
                  </a:cubicBezTo>
                  <a:cubicBezTo>
                    <a:pt x="3168590" y="2331572"/>
                    <a:pt x="3173669" y="2228285"/>
                    <a:pt x="3180442" y="2125563"/>
                  </a:cubicBezTo>
                  <a:cubicBezTo>
                    <a:pt x="3182700" y="2085489"/>
                    <a:pt x="3183264" y="2086054"/>
                    <a:pt x="3146578" y="2071379"/>
                  </a:cubicBezTo>
                  <a:cubicBezTo>
                    <a:pt x="3135290" y="2066864"/>
                    <a:pt x="3127952" y="2069122"/>
                    <a:pt x="3118922" y="2077023"/>
                  </a:cubicBezTo>
                  <a:cubicBezTo>
                    <a:pt x="3054579" y="2132900"/>
                    <a:pt x="2989672" y="2188776"/>
                    <a:pt x="2924765" y="2244088"/>
                  </a:cubicBezTo>
                  <a:cubicBezTo>
                    <a:pt x="2906140" y="2259892"/>
                    <a:pt x="2886385" y="2275131"/>
                    <a:pt x="2863809" y="2293192"/>
                  </a:cubicBezTo>
                  <a:cubicBezTo>
                    <a:pt x="2964274" y="2343989"/>
                    <a:pt x="3061352" y="2394221"/>
                    <a:pt x="3161252" y="2445582"/>
                  </a:cubicBezTo>
                  <a:close/>
                  <a:moveTo>
                    <a:pt x="1492861" y="2907268"/>
                  </a:moveTo>
                  <a:cubicBezTo>
                    <a:pt x="1431340" y="2867760"/>
                    <a:pt x="1373770" y="2830509"/>
                    <a:pt x="1315636" y="2792693"/>
                  </a:cubicBezTo>
                  <a:cubicBezTo>
                    <a:pt x="1307735" y="2857036"/>
                    <a:pt x="1300397" y="2918556"/>
                    <a:pt x="1292496" y="2982899"/>
                  </a:cubicBezTo>
                  <a:cubicBezTo>
                    <a:pt x="1359660" y="2958065"/>
                    <a:pt x="1424567" y="2933231"/>
                    <a:pt x="1492861" y="2907268"/>
                  </a:cubicBezTo>
                  <a:close/>
                  <a:moveTo>
                    <a:pt x="3177620" y="2792693"/>
                  </a:moveTo>
                  <a:cubicBezTo>
                    <a:pt x="3118357" y="2831073"/>
                    <a:pt x="3061352" y="2867760"/>
                    <a:pt x="3000960" y="2907268"/>
                  </a:cubicBezTo>
                  <a:cubicBezTo>
                    <a:pt x="3068689" y="2932667"/>
                    <a:pt x="3133032" y="2957501"/>
                    <a:pt x="3199068" y="2982335"/>
                  </a:cubicBezTo>
                  <a:cubicBezTo>
                    <a:pt x="3191730" y="2917992"/>
                    <a:pt x="3184957" y="2857036"/>
                    <a:pt x="3177620" y="2792693"/>
                  </a:cubicBezTo>
                  <a:close/>
                </a:path>
              </a:pathLst>
            </a:custGeom>
            <a:solidFill>
              <a:schemeClr val="accent4"/>
            </a:solidFill>
            <a:ln w="56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46218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17848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90F8371-E909-4C11-B826-66798B3CA1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27084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40F5ABB-8DF5-4668-BAC2-7517C2164955}"/>
              </a:ext>
            </a:extLst>
          </p:cNvPr>
          <p:cNvSpPr/>
          <p:nvPr userDrawn="1"/>
        </p:nvSpPr>
        <p:spPr>
          <a:xfrm>
            <a:off x="-21841" y="-10642"/>
            <a:ext cx="12207178" cy="6868642"/>
          </a:xfrm>
          <a:custGeom>
            <a:avLst/>
            <a:gdLst>
              <a:gd name="connsiteX0" fmla="*/ 10307060 w 12207178"/>
              <a:gd name="connsiteY0" fmla="*/ 5844772 h 6868642"/>
              <a:gd name="connsiteX1" fmla="*/ 10348030 w 12207178"/>
              <a:gd name="connsiteY1" fmla="*/ 5845737 h 6868642"/>
              <a:gd name="connsiteX2" fmla="*/ 10469592 w 12207178"/>
              <a:gd name="connsiteY2" fmla="*/ 5890373 h 6868642"/>
              <a:gd name="connsiteX3" fmla="*/ 10799136 w 12207178"/>
              <a:gd name="connsiteY3" fmla="*/ 6102153 h 6868642"/>
              <a:gd name="connsiteX4" fmla="*/ 11478169 w 12207178"/>
              <a:gd name="connsiteY4" fmla="*/ 6463987 h 6868642"/>
              <a:gd name="connsiteX5" fmla="*/ 12091672 w 12207178"/>
              <a:gd name="connsiteY5" fmla="*/ 6617838 h 6868642"/>
              <a:gd name="connsiteX6" fmla="*/ 12207178 w 12207178"/>
              <a:gd name="connsiteY6" fmla="*/ 6629545 h 6868642"/>
              <a:gd name="connsiteX7" fmla="*/ 12207178 w 12207178"/>
              <a:gd name="connsiteY7" fmla="*/ 6868642 h 6868642"/>
              <a:gd name="connsiteX8" fmla="*/ 10001417 w 12207178"/>
              <a:gd name="connsiteY8" fmla="*/ 6868642 h 6868642"/>
              <a:gd name="connsiteX9" fmla="*/ 9981626 w 12207178"/>
              <a:gd name="connsiteY9" fmla="*/ 6829858 h 6868642"/>
              <a:gd name="connsiteX10" fmla="*/ 9935862 w 12207178"/>
              <a:gd name="connsiteY10" fmla="*/ 6699511 h 6868642"/>
              <a:gd name="connsiteX11" fmla="*/ 10204627 w 12207178"/>
              <a:gd name="connsiteY11" fmla="*/ 5903669 h 6868642"/>
              <a:gd name="connsiteX12" fmla="*/ 10307060 w 12207178"/>
              <a:gd name="connsiteY12" fmla="*/ 5844772 h 6868642"/>
              <a:gd name="connsiteX13" fmla="*/ 9638609 w 12207178"/>
              <a:gd name="connsiteY13" fmla="*/ 5093581 h 6868642"/>
              <a:gd name="connsiteX14" fmla="*/ 10215076 w 12207178"/>
              <a:gd name="connsiteY14" fmla="*/ 5631107 h 6868642"/>
              <a:gd name="connsiteX15" fmla="*/ 10160944 w 12207178"/>
              <a:gd name="connsiteY15" fmla="*/ 5687139 h 6868642"/>
              <a:gd name="connsiteX16" fmla="*/ 9892179 w 12207178"/>
              <a:gd name="connsiteY16" fmla="*/ 6036627 h 6868642"/>
              <a:gd name="connsiteX17" fmla="*/ 9845645 w 12207178"/>
              <a:gd name="connsiteY17" fmla="*/ 6758395 h 6868642"/>
              <a:gd name="connsiteX18" fmla="*/ 9894136 w 12207178"/>
              <a:gd name="connsiteY18" fmla="*/ 6868642 h 6868642"/>
              <a:gd name="connsiteX19" fmla="*/ 9168541 w 12207178"/>
              <a:gd name="connsiteY19" fmla="*/ 6868642 h 6868642"/>
              <a:gd name="connsiteX20" fmla="*/ 9051105 w 12207178"/>
              <a:gd name="connsiteY20" fmla="*/ 6814145 h 6868642"/>
              <a:gd name="connsiteX21" fmla="*/ 8785784 w 12207178"/>
              <a:gd name="connsiteY21" fmla="*/ 6664376 h 6868642"/>
              <a:gd name="connsiteX22" fmla="*/ 8142838 w 12207178"/>
              <a:gd name="connsiteY22" fmla="*/ 6162937 h 6868642"/>
              <a:gd name="connsiteX23" fmla="*/ 8149485 w 12207178"/>
              <a:gd name="connsiteY23" fmla="*/ 6124000 h 6868642"/>
              <a:gd name="connsiteX24" fmla="*/ 9210297 w 12207178"/>
              <a:gd name="connsiteY24" fmla="*/ 5430723 h 6868642"/>
              <a:gd name="connsiteX25" fmla="*/ 9619617 w 12207178"/>
              <a:gd name="connsiteY25" fmla="*/ 5105927 h 6868642"/>
              <a:gd name="connsiteX26" fmla="*/ 9638609 w 12207178"/>
              <a:gd name="connsiteY26" fmla="*/ 5093581 h 6868642"/>
              <a:gd name="connsiteX27" fmla="*/ 12207178 w 12207178"/>
              <a:gd name="connsiteY27" fmla="*/ 5007114 h 6868642"/>
              <a:gd name="connsiteX28" fmla="*/ 12207178 w 12207178"/>
              <a:gd name="connsiteY28" fmla="*/ 6525695 h 6868642"/>
              <a:gd name="connsiteX29" fmla="*/ 12093248 w 12207178"/>
              <a:gd name="connsiteY29" fmla="*/ 6506903 h 6868642"/>
              <a:gd name="connsiteX30" fmla="*/ 11021369 w 12207178"/>
              <a:gd name="connsiteY30" fmla="*/ 6107853 h 6868642"/>
              <a:gd name="connsiteX31" fmla="*/ 10643390 w 12207178"/>
              <a:gd name="connsiteY31" fmla="*/ 5832442 h 6868642"/>
              <a:gd name="connsiteX32" fmla="*/ 10564566 w 12207178"/>
              <a:gd name="connsiteY32" fmla="*/ 5725125 h 6868642"/>
              <a:gd name="connsiteX33" fmla="*/ 10556018 w 12207178"/>
              <a:gd name="connsiteY33" fmla="*/ 5657697 h 6868642"/>
              <a:gd name="connsiteX34" fmla="*/ 10726014 w 12207178"/>
              <a:gd name="connsiteY34" fmla="*/ 5439267 h 6868642"/>
              <a:gd name="connsiteX35" fmla="*/ 11098294 w 12207178"/>
              <a:gd name="connsiteY35" fmla="*/ 5273071 h 6868642"/>
              <a:gd name="connsiteX36" fmla="*/ 11772578 w 12207178"/>
              <a:gd name="connsiteY36" fmla="*/ 5101176 h 6868642"/>
              <a:gd name="connsiteX37" fmla="*/ 7012700 w 12207178"/>
              <a:gd name="connsiteY37" fmla="*/ 3915006 h 6868642"/>
              <a:gd name="connsiteX38" fmla="*/ 7082028 w 12207178"/>
              <a:gd name="connsiteY38" fmla="*/ 4020424 h 6868642"/>
              <a:gd name="connsiteX39" fmla="*/ 7496097 w 12207178"/>
              <a:gd name="connsiteY39" fmla="*/ 4436390 h 6868642"/>
              <a:gd name="connsiteX40" fmla="*/ 7940555 w 12207178"/>
              <a:gd name="connsiteY40" fmla="*/ 4589291 h 6868642"/>
              <a:gd name="connsiteX41" fmla="*/ 8679419 w 12207178"/>
              <a:gd name="connsiteY41" fmla="*/ 4466781 h 6868642"/>
              <a:gd name="connsiteX42" fmla="*/ 8969076 w 12207178"/>
              <a:gd name="connsiteY42" fmla="*/ 4337622 h 6868642"/>
              <a:gd name="connsiteX43" fmla="*/ 8997567 w 12207178"/>
              <a:gd name="connsiteY43" fmla="*/ 4323376 h 6868642"/>
              <a:gd name="connsiteX44" fmla="*/ 9495207 w 12207178"/>
              <a:gd name="connsiteY44" fmla="*/ 4948276 h 6868642"/>
              <a:gd name="connsiteX45" fmla="*/ 8015579 w 12207178"/>
              <a:gd name="connsiteY45" fmla="*/ 6035678 h 6868642"/>
              <a:gd name="connsiteX46" fmla="*/ 7012700 w 12207178"/>
              <a:gd name="connsiteY46" fmla="*/ 3915006 h 6868642"/>
              <a:gd name="connsiteX47" fmla="*/ 2637137 w 12207178"/>
              <a:gd name="connsiteY47" fmla="*/ 3393765 h 6868642"/>
              <a:gd name="connsiteX48" fmla="*/ 2748313 w 12207178"/>
              <a:gd name="connsiteY48" fmla="*/ 3432649 h 6868642"/>
              <a:gd name="connsiteX49" fmla="*/ 2985090 w 12207178"/>
              <a:gd name="connsiteY49" fmla="*/ 3716305 h 6868642"/>
              <a:gd name="connsiteX50" fmla="*/ 3530158 w 12207178"/>
              <a:gd name="connsiteY50" fmla="*/ 4999514 h 6868642"/>
              <a:gd name="connsiteX51" fmla="*/ 3586572 w 12207178"/>
              <a:gd name="connsiteY51" fmla="*/ 5548553 h 6868642"/>
              <a:gd name="connsiteX52" fmla="*/ 3461825 w 12207178"/>
              <a:gd name="connsiteY52" fmla="*/ 6065015 h 6868642"/>
              <a:gd name="connsiteX53" fmla="*/ 3437988 w 12207178"/>
              <a:gd name="connsiteY53" fmla="*/ 6096797 h 6868642"/>
              <a:gd name="connsiteX54" fmla="*/ 2530605 w 12207178"/>
              <a:gd name="connsiteY54" fmla="*/ 6736415 h 6868642"/>
              <a:gd name="connsiteX55" fmla="*/ 2326813 w 12207178"/>
              <a:gd name="connsiteY55" fmla="*/ 6823717 h 6868642"/>
              <a:gd name="connsiteX56" fmla="*/ 2197454 w 12207178"/>
              <a:gd name="connsiteY56" fmla="*/ 6868642 h 6868642"/>
              <a:gd name="connsiteX57" fmla="*/ 1281477 w 12207178"/>
              <a:gd name="connsiteY57" fmla="*/ 6868642 h 6868642"/>
              <a:gd name="connsiteX58" fmla="*/ 1327334 w 12207178"/>
              <a:gd name="connsiteY58" fmla="*/ 6815424 h 6868642"/>
              <a:gd name="connsiteX59" fmla="*/ 1522310 w 12207178"/>
              <a:gd name="connsiteY59" fmla="*/ 6486924 h 6868642"/>
              <a:gd name="connsiteX60" fmla="*/ 1755116 w 12207178"/>
              <a:gd name="connsiteY60" fmla="*/ 5821087 h 6868642"/>
              <a:gd name="connsiteX61" fmla="*/ 1915616 w 12207178"/>
              <a:gd name="connsiteY61" fmla="*/ 5128232 h 6868642"/>
              <a:gd name="connsiteX62" fmla="*/ 2095981 w 12207178"/>
              <a:gd name="connsiteY62" fmla="*/ 4305072 h 6868642"/>
              <a:gd name="connsiteX63" fmla="*/ 2279524 w 12207178"/>
              <a:gd name="connsiteY63" fmla="*/ 3750470 h 6868642"/>
              <a:gd name="connsiteX64" fmla="*/ 2490876 w 12207178"/>
              <a:gd name="connsiteY64" fmla="*/ 3462841 h 6868642"/>
              <a:gd name="connsiteX65" fmla="*/ 2596553 w 12207178"/>
              <a:gd name="connsiteY65" fmla="*/ 3404045 h 6868642"/>
              <a:gd name="connsiteX66" fmla="*/ 2637137 w 12207178"/>
              <a:gd name="connsiteY66" fmla="*/ 3393765 h 6868642"/>
              <a:gd name="connsiteX67" fmla="*/ 3310859 w 12207178"/>
              <a:gd name="connsiteY67" fmla="*/ 3009249 h 6868642"/>
              <a:gd name="connsiteX68" fmla="*/ 3507910 w 12207178"/>
              <a:gd name="connsiteY68" fmla="*/ 3018683 h 6868642"/>
              <a:gd name="connsiteX69" fmla="*/ 4038674 w 12207178"/>
              <a:gd name="connsiteY69" fmla="*/ 3231625 h 6868642"/>
              <a:gd name="connsiteX70" fmla="*/ 4343786 w 12207178"/>
              <a:gd name="connsiteY70" fmla="*/ 3601890 h 6868642"/>
              <a:gd name="connsiteX71" fmla="*/ 4356498 w 12207178"/>
              <a:gd name="connsiteY71" fmla="*/ 3667042 h 6868642"/>
              <a:gd name="connsiteX72" fmla="*/ 4354909 w 12207178"/>
              <a:gd name="connsiteY72" fmla="*/ 4104049 h 6868642"/>
              <a:gd name="connsiteX73" fmla="*/ 4252409 w 12207178"/>
              <a:gd name="connsiteY73" fmla="*/ 4709502 h 6868642"/>
              <a:gd name="connsiteX74" fmla="*/ 3944121 w 12207178"/>
              <a:gd name="connsiteY74" fmla="*/ 5451617 h 6868642"/>
              <a:gd name="connsiteX75" fmla="*/ 3608023 w 12207178"/>
              <a:gd name="connsiteY75" fmla="*/ 5926762 h 6868642"/>
              <a:gd name="connsiteX76" fmla="*/ 3656492 w 12207178"/>
              <a:gd name="connsiteY76" fmla="*/ 5713028 h 6868642"/>
              <a:gd name="connsiteX77" fmla="*/ 3685890 w 12207178"/>
              <a:gd name="connsiteY77" fmla="*/ 5464331 h 6868642"/>
              <a:gd name="connsiteX78" fmla="*/ 3682713 w 12207178"/>
              <a:gd name="connsiteY78" fmla="*/ 5191799 h 6868642"/>
              <a:gd name="connsiteX79" fmla="*/ 3579419 w 12207178"/>
              <a:gd name="connsiteY79" fmla="*/ 4677720 h 6868642"/>
              <a:gd name="connsiteX80" fmla="*/ 3167839 w 12207178"/>
              <a:gd name="connsiteY80" fmla="*/ 3815625 h 6868642"/>
              <a:gd name="connsiteX81" fmla="*/ 2894510 w 12207178"/>
              <a:gd name="connsiteY81" fmla="*/ 3377029 h 6868642"/>
              <a:gd name="connsiteX82" fmla="*/ 2844452 w 12207178"/>
              <a:gd name="connsiteY82" fmla="*/ 3266587 h 6868642"/>
              <a:gd name="connsiteX83" fmla="*/ 2856370 w 12207178"/>
              <a:gd name="connsiteY83" fmla="*/ 3204610 h 6868642"/>
              <a:gd name="connsiteX84" fmla="*/ 3116191 w 12207178"/>
              <a:gd name="connsiteY84" fmla="*/ 3040931 h 6868642"/>
              <a:gd name="connsiteX85" fmla="*/ 3310859 w 12207178"/>
              <a:gd name="connsiteY85" fmla="*/ 3009249 h 6868642"/>
              <a:gd name="connsiteX86" fmla="*/ 2162724 w 12207178"/>
              <a:gd name="connsiteY86" fmla="*/ 2708013 h 6868642"/>
              <a:gd name="connsiteX87" fmla="*/ 2579072 w 12207178"/>
              <a:gd name="connsiteY87" fmla="*/ 3220502 h 6868642"/>
              <a:gd name="connsiteX88" fmla="*/ 2431285 w 12207178"/>
              <a:gd name="connsiteY88" fmla="*/ 3358754 h 6868642"/>
              <a:gd name="connsiteX89" fmla="*/ 2127764 w 12207178"/>
              <a:gd name="connsiteY89" fmla="*/ 3845023 h 6868642"/>
              <a:gd name="connsiteX90" fmla="*/ 1925153 w 12207178"/>
              <a:gd name="connsiteY90" fmla="*/ 4481464 h 6868642"/>
              <a:gd name="connsiteX91" fmla="*/ 1805174 w 12207178"/>
              <a:gd name="connsiteY91" fmla="*/ 5035269 h 6868642"/>
              <a:gd name="connsiteX92" fmla="*/ 1635137 w 12207178"/>
              <a:gd name="connsiteY92" fmla="*/ 5821087 h 6868642"/>
              <a:gd name="connsiteX93" fmla="*/ 1421403 w 12207178"/>
              <a:gd name="connsiteY93" fmla="*/ 6451171 h 6868642"/>
              <a:gd name="connsiteX94" fmla="*/ 1214805 w 12207178"/>
              <a:gd name="connsiteY94" fmla="*/ 6779000 h 6868642"/>
              <a:gd name="connsiteX95" fmla="*/ 1128509 w 12207178"/>
              <a:gd name="connsiteY95" fmla="*/ 6868642 h 6868642"/>
              <a:gd name="connsiteX96" fmla="*/ 111983 w 12207178"/>
              <a:gd name="connsiteY96" fmla="*/ 6868642 h 6868642"/>
              <a:gd name="connsiteX97" fmla="*/ 0 w 12207178"/>
              <a:gd name="connsiteY97" fmla="*/ 6825158 h 6868642"/>
              <a:gd name="connsiteX98" fmla="*/ 0 w 12207178"/>
              <a:gd name="connsiteY98" fmla="*/ 4690727 h 6868642"/>
              <a:gd name="connsiteX99" fmla="*/ 254097 w 12207178"/>
              <a:gd name="connsiteY99" fmla="*/ 4413231 h 6868642"/>
              <a:gd name="connsiteX100" fmla="*/ 905734 w 12207178"/>
              <a:gd name="connsiteY100" fmla="*/ 3763978 h 6868642"/>
              <a:gd name="connsiteX101" fmla="*/ 2148422 w 12207178"/>
              <a:gd name="connsiteY101" fmla="*/ 2718342 h 6868642"/>
              <a:gd name="connsiteX102" fmla="*/ 2162724 w 12207178"/>
              <a:gd name="connsiteY102" fmla="*/ 2708013 h 6868642"/>
              <a:gd name="connsiteX103" fmla="*/ 12207178 w 12207178"/>
              <a:gd name="connsiteY103" fmla="*/ 2689385 h 6868642"/>
              <a:gd name="connsiteX104" fmla="*/ 12207178 w 12207178"/>
              <a:gd name="connsiteY104" fmla="*/ 4826182 h 6868642"/>
              <a:gd name="connsiteX105" fmla="*/ 11990175 w 12207178"/>
              <a:gd name="connsiteY105" fmla="*/ 4871826 h 6868642"/>
              <a:gd name="connsiteX106" fmla="*/ 11464875 w 12207178"/>
              <a:gd name="connsiteY106" fmla="*/ 4988163 h 6868642"/>
              <a:gd name="connsiteX107" fmla="*/ 10684225 w 12207178"/>
              <a:gd name="connsiteY107" fmla="*/ 5272121 h 6868642"/>
              <a:gd name="connsiteX108" fmla="*/ 10341384 w 12207178"/>
              <a:gd name="connsiteY108" fmla="*/ 5505747 h 6868642"/>
              <a:gd name="connsiteX109" fmla="*/ 10330938 w 12207178"/>
              <a:gd name="connsiteY109" fmla="*/ 5514294 h 6868642"/>
              <a:gd name="connsiteX110" fmla="*/ 9792461 w 12207178"/>
              <a:gd name="connsiteY110" fmla="*/ 4972968 h 6868642"/>
              <a:gd name="connsiteX111" fmla="*/ 11842378 w 12207178"/>
              <a:gd name="connsiteY111" fmla="*/ 3072984 h 6868642"/>
              <a:gd name="connsiteX112" fmla="*/ 1561246 w 12207178"/>
              <a:gd name="connsiteY112" fmla="*/ 2129577 h 6868642"/>
              <a:gd name="connsiteX113" fmla="*/ 2011759 w 12207178"/>
              <a:gd name="connsiteY113" fmla="*/ 2582473 h 6868642"/>
              <a:gd name="connsiteX114" fmla="*/ 296708 w 12207178"/>
              <a:gd name="connsiteY114" fmla="*/ 4172085 h 6868642"/>
              <a:gd name="connsiteX115" fmla="*/ 0 w 12207178"/>
              <a:gd name="connsiteY115" fmla="*/ 4484083 h 6868642"/>
              <a:gd name="connsiteX116" fmla="*/ 0 w 12207178"/>
              <a:gd name="connsiteY116" fmla="*/ 2703494 h 6868642"/>
              <a:gd name="connsiteX117" fmla="*/ 173054 w 12207178"/>
              <a:gd name="connsiteY117" fmla="*/ 2667094 h 6868642"/>
              <a:gd name="connsiteX118" fmla="*/ 612544 w 12207178"/>
              <a:gd name="connsiteY118" fmla="*/ 2569760 h 6868642"/>
              <a:gd name="connsiteX119" fmla="*/ 1265670 w 12207178"/>
              <a:gd name="connsiteY119" fmla="*/ 2332189 h 6868642"/>
              <a:gd name="connsiteX120" fmla="*/ 1552506 w 12207178"/>
              <a:gd name="connsiteY120" fmla="*/ 2136726 h 6868642"/>
              <a:gd name="connsiteX121" fmla="*/ 1561246 w 12207178"/>
              <a:gd name="connsiteY121" fmla="*/ 2129577 h 6868642"/>
              <a:gd name="connsiteX122" fmla="*/ 3498376 w 12207178"/>
              <a:gd name="connsiteY122" fmla="*/ 1693364 h 6868642"/>
              <a:gd name="connsiteX123" fmla="*/ 4337429 w 12207178"/>
              <a:gd name="connsiteY123" fmla="*/ 3467612 h 6868642"/>
              <a:gd name="connsiteX124" fmla="*/ 4279426 w 12207178"/>
              <a:gd name="connsiteY124" fmla="*/ 3379416 h 6868642"/>
              <a:gd name="connsiteX125" fmla="*/ 3932998 w 12207178"/>
              <a:gd name="connsiteY125" fmla="*/ 3031399 h 6868642"/>
              <a:gd name="connsiteX126" fmla="*/ 3561145 w 12207178"/>
              <a:gd name="connsiteY126" fmla="*/ 2903475 h 6868642"/>
              <a:gd name="connsiteX127" fmla="*/ 2942979 w 12207178"/>
              <a:gd name="connsiteY127" fmla="*/ 3005972 h 6868642"/>
              <a:gd name="connsiteX128" fmla="*/ 2700639 w 12207178"/>
              <a:gd name="connsiteY128" fmla="*/ 3114033 h 6868642"/>
              <a:gd name="connsiteX129" fmla="*/ 2676802 w 12207178"/>
              <a:gd name="connsiteY129" fmla="*/ 3125952 h 6868642"/>
              <a:gd name="connsiteX130" fmla="*/ 2260454 w 12207178"/>
              <a:gd name="connsiteY130" fmla="*/ 2603132 h 6868642"/>
              <a:gd name="connsiteX131" fmla="*/ 3498376 w 12207178"/>
              <a:gd name="connsiteY131" fmla="*/ 1693364 h 6868642"/>
              <a:gd name="connsiteX132" fmla="*/ 0 w 12207178"/>
              <a:gd name="connsiteY132" fmla="*/ 1284796 h 6868642"/>
              <a:gd name="connsiteX133" fmla="*/ 86818 w 12207178"/>
              <a:gd name="connsiteY133" fmla="*/ 1299116 h 6868642"/>
              <a:gd name="connsiteX134" fmla="*/ 983600 w 12207178"/>
              <a:gd name="connsiteY134" fmla="*/ 1632980 h 6868642"/>
              <a:gd name="connsiteX135" fmla="*/ 1299834 w 12207178"/>
              <a:gd name="connsiteY135" fmla="*/ 1863401 h 6868642"/>
              <a:gd name="connsiteX136" fmla="*/ 1365781 w 12207178"/>
              <a:gd name="connsiteY136" fmla="*/ 1953187 h 6868642"/>
              <a:gd name="connsiteX137" fmla="*/ 1372933 w 12207178"/>
              <a:gd name="connsiteY137" fmla="*/ 2009600 h 6868642"/>
              <a:gd name="connsiteX138" fmla="*/ 1230707 w 12207178"/>
              <a:gd name="connsiteY138" fmla="*/ 2192347 h 6868642"/>
              <a:gd name="connsiteX139" fmla="*/ 919242 w 12207178"/>
              <a:gd name="connsiteY139" fmla="*/ 2331394 h 6868642"/>
              <a:gd name="connsiteX140" fmla="*/ 355105 w 12207178"/>
              <a:gd name="connsiteY140" fmla="*/ 2475210 h 6868642"/>
              <a:gd name="connsiteX141" fmla="*/ 0 w 12207178"/>
              <a:gd name="connsiteY141" fmla="*/ 2552066 h 6868642"/>
              <a:gd name="connsiteX142" fmla="*/ 7884523 w 12207178"/>
              <a:gd name="connsiteY142" fmla="*/ 975703 h 6868642"/>
              <a:gd name="connsiteX143" fmla="*/ 7826592 w 12207178"/>
              <a:gd name="connsiteY143" fmla="*/ 1231170 h 6868642"/>
              <a:gd name="connsiteX144" fmla="*/ 7791454 w 12207178"/>
              <a:gd name="connsiteY144" fmla="*/ 1528425 h 6868642"/>
              <a:gd name="connsiteX145" fmla="*/ 7795251 w 12207178"/>
              <a:gd name="connsiteY145" fmla="*/ 1854170 h 6868642"/>
              <a:gd name="connsiteX146" fmla="*/ 7918714 w 12207178"/>
              <a:gd name="connsiteY146" fmla="*/ 2468621 h 6868642"/>
              <a:gd name="connsiteX147" fmla="*/ 8410655 w 12207178"/>
              <a:gd name="connsiteY147" fmla="*/ 3499041 h 6868642"/>
              <a:gd name="connsiteX148" fmla="*/ 8737352 w 12207178"/>
              <a:gd name="connsiteY148" fmla="*/ 4023274 h 6868642"/>
              <a:gd name="connsiteX149" fmla="*/ 8797183 w 12207178"/>
              <a:gd name="connsiteY149" fmla="*/ 4155281 h 6868642"/>
              <a:gd name="connsiteX150" fmla="*/ 8782938 w 12207178"/>
              <a:gd name="connsiteY150" fmla="*/ 4229358 h 6868642"/>
              <a:gd name="connsiteX151" fmla="*/ 8472386 w 12207178"/>
              <a:gd name="connsiteY151" fmla="*/ 4424995 h 6868642"/>
              <a:gd name="connsiteX152" fmla="*/ 8004184 w 12207178"/>
              <a:gd name="connsiteY152" fmla="*/ 4451586 h 6868642"/>
              <a:gd name="connsiteX153" fmla="*/ 7369788 w 12207178"/>
              <a:gd name="connsiteY153" fmla="*/ 4197068 h 6868642"/>
              <a:gd name="connsiteX154" fmla="*/ 7005104 w 12207178"/>
              <a:gd name="connsiteY154" fmla="*/ 3754510 h 6868642"/>
              <a:gd name="connsiteX155" fmla="*/ 6989909 w 12207178"/>
              <a:gd name="connsiteY155" fmla="*/ 3676637 h 6868642"/>
              <a:gd name="connsiteX156" fmla="*/ 6991808 w 12207178"/>
              <a:gd name="connsiteY156" fmla="*/ 3154302 h 6868642"/>
              <a:gd name="connsiteX157" fmla="*/ 7114321 w 12207178"/>
              <a:gd name="connsiteY157" fmla="*/ 2430636 h 6868642"/>
              <a:gd name="connsiteX158" fmla="*/ 7482802 w 12207178"/>
              <a:gd name="connsiteY158" fmla="*/ 1543621 h 6868642"/>
              <a:gd name="connsiteX159" fmla="*/ 7884523 w 12207178"/>
              <a:gd name="connsiteY159" fmla="*/ 975703 h 6868642"/>
              <a:gd name="connsiteX160" fmla="*/ 1786899 w 12207178"/>
              <a:gd name="connsiteY160" fmla="*/ 749429 h 6868642"/>
              <a:gd name="connsiteX161" fmla="*/ 1919591 w 12207178"/>
              <a:gd name="connsiteY161" fmla="*/ 778035 h 6868642"/>
              <a:gd name="connsiteX162" fmla="*/ 2853989 w 12207178"/>
              <a:gd name="connsiteY162" fmla="*/ 1167367 h 6868642"/>
              <a:gd name="connsiteX163" fmla="*/ 3391906 w 12207178"/>
              <a:gd name="connsiteY163" fmla="*/ 1586893 h 6868642"/>
              <a:gd name="connsiteX164" fmla="*/ 3386345 w 12207178"/>
              <a:gd name="connsiteY164" fmla="*/ 1619469 h 6868642"/>
              <a:gd name="connsiteX165" fmla="*/ 2498823 w 12207178"/>
              <a:gd name="connsiteY165" fmla="*/ 2199494 h 6868642"/>
              <a:gd name="connsiteX166" fmla="*/ 2156368 w 12207178"/>
              <a:gd name="connsiteY166" fmla="*/ 2471234 h 6868642"/>
              <a:gd name="connsiteX167" fmla="*/ 2140478 w 12207178"/>
              <a:gd name="connsiteY167" fmla="*/ 2481562 h 6868642"/>
              <a:gd name="connsiteX168" fmla="*/ 1658180 w 12207178"/>
              <a:gd name="connsiteY168" fmla="*/ 2031845 h 6868642"/>
              <a:gd name="connsiteX169" fmla="*/ 1703470 w 12207178"/>
              <a:gd name="connsiteY169" fmla="*/ 1984966 h 6868642"/>
              <a:gd name="connsiteX170" fmla="*/ 1928330 w 12207178"/>
              <a:gd name="connsiteY170" fmla="*/ 1692569 h 6868642"/>
              <a:gd name="connsiteX171" fmla="*/ 1967262 w 12207178"/>
              <a:gd name="connsiteY171" fmla="*/ 1088706 h 6868642"/>
              <a:gd name="connsiteX172" fmla="*/ 1817091 w 12207178"/>
              <a:gd name="connsiteY172" fmla="*/ 795514 h 6868642"/>
              <a:gd name="connsiteX173" fmla="*/ 1786899 w 12207178"/>
              <a:gd name="connsiteY173" fmla="*/ 749429 h 6868642"/>
              <a:gd name="connsiteX174" fmla="*/ 1270437 w 12207178"/>
              <a:gd name="connsiteY174" fmla="*/ 693019 h 6868642"/>
              <a:gd name="connsiteX175" fmla="*/ 1626400 w 12207178"/>
              <a:gd name="connsiteY175" fmla="*/ 722416 h 6868642"/>
              <a:gd name="connsiteX176" fmla="*/ 1665332 w 12207178"/>
              <a:gd name="connsiteY176" fmla="*/ 744663 h 6868642"/>
              <a:gd name="connsiteX177" fmla="*/ 1891782 w 12207178"/>
              <a:gd name="connsiteY177" fmla="*/ 1137971 h 6868642"/>
              <a:gd name="connsiteX178" fmla="*/ 1666922 w 12207178"/>
              <a:gd name="connsiteY178" fmla="*/ 1803808 h 6868642"/>
              <a:gd name="connsiteX179" fmla="*/ 1546945 w 12207178"/>
              <a:gd name="connsiteY179" fmla="*/ 1852277 h 6868642"/>
              <a:gd name="connsiteX180" fmla="*/ 1445240 w 12207178"/>
              <a:gd name="connsiteY180" fmla="*/ 1814932 h 6868642"/>
              <a:gd name="connsiteX181" fmla="*/ 1169529 w 12207178"/>
              <a:gd name="connsiteY181" fmla="*/ 1637747 h 6868642"/>
              <a:gd name="connsiteX182" fmla="*/ 601421 w 12207178"/>
              <a:gd name="connsiteY182" fmla="*/ 1335021 h 6868642"/>
              <a:gd name="connsiteX183" fmla="*/ 88136 w 12207178"/>
              <a:gd name="connsiteY183" fmla="*/ 1206303 h 6868642"/>
              <a:gd name="connsiteX184" fmla="*/ 0 w 12207178"/>
              <a:gd name="connsiteY184" fmla="*/ 1199738 h 6868642"/>
              <a:gd name="connsiteX185" fmla="*/ 0 w 12207178"/>
              <a:gd name="connsiteY185" fmla="*/ 916790 h 6868642"/>
              <a:gd name="connsiteX186" fmla="*/ 54070 w 12207178"/>
              <a:gd name="connsiteY186" fmla="*/ 894141 h 6868642"/>
              <a:gd name="connsiteX187" fmla="*/ 474292 w 12207178"/>
              <a:gd name="connsiteY187" fmla="*/ 768501 h 6868642"/>
              <a:gd name="connsiteX188" fmla="*/ 885871 w 12207178"/>
              <a:gd name="connsiteY188" fmla="*/ 704938 h 6868642"/>
              <a:gd name="connsiteX189" fmla="*/ 1270437 w 12207178"/>
              <a:gd name="connsiteY189" fmla="*/ 693019 h 6868642"/>
              <a:gd name="connsiteX190" fmla="*/ 10712133 w 12207178"/>
              <a:gd name="connsiteY190" fmla="*/ 0 h 6868642"/>
              <a:gd name="connsiteX191" fmla="*/ 12207178 w 12207178"/>
              <a:gd name="connsiteY191" fmla="*/ 0 h 6868642"/>
              <a:gd name="connsiteX192" fmla="*/ 12207178 w 12207178"/>
              <a:gd name="connsiteY192" fmla="*/ 2449074 h 6868642"/>
              <a:gd name="connsiteX193" fmla="*/ 11893308 w 12207178"/>
              <a:gd name="connsiteY193" fmla="*/ 2784754 h 6868642"/>
              <a:gd name="connsiteX194" fmla="*/ 11114438 w 12207178"/>
              <a:gd name="connsiteY194" fmla="*/ 3560774 h 6868642"/>
              <a:gd name="connsiteX195" fmla="*/ 9629114 w 12207178"/>
              <a:gd name="connsiteY195" fmla="*/ 4810571 h 6868642"/>
              <a:gd name="connsiteX196" fmla="*/ 9612019 w 12207178"/>
              <a:gd name="connsiteY196" fmla="*/ 4822917 h 6868642"/>
              <a:gd name="connsiteX197" fmla="*/ 9114379 w 12207178"/>
              <a:gd name="connsiteY197" fmla="*/ 4210364 h 6868642"/>
              <a:gd name="connsiteX198" fmla="*/ 9291022 w 12207178"/>
              <a:gd name="connsiteY198" fmla="*/ 4045117 h 6868642"/>
              <a:gd name="connsiteX199" fmla="*/ 9653806 w 12207178"/>
              <a:gd name="connsiteY199" fmla="*/ 3463904 h 6868642"/>
              <a:gd name="connsiteX200" fmla="*/ 9895977 w 12207178"/>
              <a:gd name="connsiteY200" fmla="*/ 2703198 h 6868642"/>
              <a:gd name="connsiteX201" fmla="*/ 10039382 w 12207178"/>
              <a:gd name="connsiteY201" fmla="*/ 2041263 h 6868642"/>
              <a:gd name="connsiteX202" fmla="*/ 10242618 w 12207178"/>
              <a:gd name="connsiteY202" fmla="*/ 1102013 h 6868642"/>
              <a:gd name="connsiteX203" fmla="*/ 10498084 w 12207178"/>
              <a:gd name="connsiteY203" fmla="*/ 348904 h 6868642"/>
              <a:gd name="connsiteX204" fmla="*/ 10651105 w 12207178"/>
              <a:gd name="connsiteY204" fmla="*/ 79667 h 6868642"/>
              <a:gd name="connsiteX205" fmla="*/ 9190904 w 12207178"/>
              <a:gd name="connsiteY205" fmla="*/ 0 h 6868642"/>
              <a:gd name="connsiteX206" fmla="*/ 10549871 w 12207178"/>
              <a:gd name="connsiteY206" fmla="*/ 0 h 6868642"/>
              <a:gd name="connsiteX207" fmla="*/ 10523134 w 12207178"/>
              <a:gd name="connsiteY207" fmla="*/ 38119 h 6868642"/>
              <a:gd name="connsiteX208" fmla="*/ 10377475 w 12207178"/>
              <a:gd name="connsiteY208" fmla="*/ 306170 h 6868642"/>
              <a:gd name="connsiteX209" fmla="*/ 10099214 w 12207178"/>
              <a:gd name="connsiteY209" fmla="*/ 1102013 h 6868642"/>
              <a:gd name="connsiteX210" fmla="*/ 9907376 w 12207178"/>
              <a:gd name="connsiteY210" fmla="*/ 1930149 h 6868642"/>
              <a:gd name="connsiteX211" fmla="*/ 9691794 w 12207178"/>
              <a:gd name="connsiteY211" fmla="*/ 2914030 h 6868642"/>
              <a:gd name="connsiteX212" fmla="*/ 9472414 w 12207178"/>
              <a:gd name="connsiteY212" fmla="*/ 3576919 h 6868642"/>
              <a:gd name="connsiteX213" fmla="*/ 9219795 w 12207178"/>
              <a:gd name="connsiteY213" fmla="*/ 3920708 h 6868642"/>
              <a:gd name="connsiteX214" fmla="*/ 9093485 w 12207178"/>
              <a:gd name="connsiteY214" fmla="*/ 3990985 h 6868642"/>
              <a:gd name="connsiteX215" fmla="*/ 8912093 w 12207178"/>
              <a:gd name="connsiteY215" fmla="*/ 3956795 h 6868642"/>
              <a:gd name="connsiteX216" fmla="*/ 8629085 w 12207178"/>
              <a:gd name="connsiteY216" fmla="*/ 3617755 h 6868642"/>
              <a:gd name="connsiteX217" fmla="*/ 7977592 w 12207178"/>
              <a:gd name="connsiteY217" fmla="*/ 2083999 h 6868642"/>
              <a:gd name="connsiteX218" fmla="*/ 7910164 w 12207178"/>
              <a:gd name="connsiteY218" fmla="*/ 1427759 h 6868642"/>
              <a:gd name="connsiteX219" fmla="*/ 8059268 w 12207178"/>
              <a:gd name="connsiteY219" fmla="*/ 810457 h 6868642"/>
              <a:gd name="connsiteX220" fmla="*/ 8087759 w 12207178"/>
              <a:gd name="connsiteY220" fmla="*/ 772469 h 6868642"/>
              <a:gd name="connsiteX221" fmla="*/ 9172309 w 12207178"/>
              <a:gd name="connsiteY221" fmla="*/ 7965 h 686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2207178" h="6868642">
                <a:moveTo>
                  <a:pt x="10307060" y="5844772"/>
                </a:moveTo>
                <a:cubicBezTo>
                  <a:pt x="10319955" y="5842413"/>
                  <a:pt x="10333548" y="5842413"/>
                  <a:pt x="10348030" y="5845737"/>
                </a:cubicBezTo>
                <a:cubicBezTo>
                  <a:pt x="10389816" y="5854283"/>
                  <a:pt x="10433503" y="5868529"/>
                  <a:pt x="10469592" y="5890373"/>
                </a:cubicBezTo>
                <a:cubicBezTo>
                  <a:pt x="10580707" y="5957801"/>
                  <a:pt x="10689922" y="6029978"/>
                  <a:pt x="10799136" y="6102153"/>
                </a:cubicBezTo>
                <a:cubicBezTo>
                  <a:pt x="11013769" y="6244608"/>
                  <a:pt x="11235998" y="6372817"/>
                  <a:pt x="11478169" y="6463987"/>
                </a:cubicBezTo>
                <a:cubicBezTo>
                  <a:pt x="11676656" y="6539014"/>
                  <a:pt x="11880840" y="6590297"/>
                  <a:pt x="12091672" y="6617838"/>
                </a:cubicBezTo>
                <a:lnTo>
                  <a:pt x="12207178" y="6629545"/>
                </a:lnTo>
                <a:lnTo>
                  <a:pt x="12207178" y="6868642"/>
                </a:lnTo>
                <a:lnTo>
                  <a:pt x="10001417" y="6868642"/>
                </a:lnTo>
                <a:lnTo>
                  <a:pt x="9981626" y="6829858"/>
                </a:lnTo>
                <a:cubicBezTo>
                  <a:pt x="9963582" y="6788012"/>
                  <a:pt x="9948209" y="6744622"/>
                  <a:pt x="9935862" y="6699511"/>
                </a:cubicBezTo>
                <a:cubicBezTo>
                  <a:pt x="9853239" y="6401308"/>
                  <a:pt x="9957704" y="6088858"/>
                  <a:pt x="10204627" y="5903669"/>
                </a:cubicBezTo>
                <a:cubicBezTo>
                  <a:pt x="10235967" y="5880163"/>
                  <a:pt x="10268376" y="5851850"/>
                  <a:pt x="10307060" y="5844772"/>
                </a:cubicBezTo>
                <a:close/>
                <a:moveTo>
                  <a:pt x="9638609" y="5093581"/>
                </a:moveTo>
                <a:cubicBezTo>
                  <a:pt x="9830450" y="5272123"/>
                  <a:pt x="10021338" y="5450665"/>
                  <a:pt x="10215076" y="5631107"/>
                </a:cubicBezTo>
                <a:cubicBezTo>
                  <a:pt x="10196081" y="5651052"/>
                  <a:pt x="10178039" y="5669094"/>
                  <a:pt x="10160944" y="5687139"/>
                </a:cubicBezTo>
                <a:cubicBezTo>
                  <a:pt x="10058376" y="5793504"/>
                  <a:pt x="9963406" y="5906518"/>
                  <a:pt x="9892179" y="6036627"/>
                </a:cubicBezTo>
                <a:cubicBezTo>
                  <a:pt x="9763969" y="6269302"/>
                  <a:pt x="9756373" y="6511475"/>
                  <a:pt x="9845645" y="6758395"/>
                </a:cubicBezTo>
                <a:lnTo>
                  <a:pt x="9894136" y="6868642"/>
                </a:lnTo>
                <a:lnTo>
                  <a:pt x="9168541" y="6868642"/>
                </a:lnTo>
                <a:lnTo>
                  <a:pt x="9051105" y="6814145"/>
                </a:lnTo>
                <a:cubicBezTo>
                  <a:pt x="8961121" y="6767951"/>
                  <a:pt x="8872681" y="6718033"/>
                  <a:pt x="8785784" y="6664376"/>
                </a:cubicBezTo>
                <a:cubicBezTo>
                  <a:pt x="8553106" y="6520021"/>
                  <a:pt x="8339426" y="6352875"/>
                  <a:pt x="8142838" y="6162937"/>
                </a:cubicBezTo>
                <a:cubicBezTo>
                  <a:pt x="8123844" y="6143942"/>
                  <a:pt x="8124793" y="6136345"/>
                  <a:pt x="8149485" y="6124000"/>
                </a:cubicBezTo>
                <a:cubicBezTo>
                  <a:pt x="8536963" y="5944508"/>
                  <a:pt x="8876953" y="5692838"/>
                  <a:pt x="9210297" y="5430723"/>
                </a:cubicBezTo>
                <a:cubicBezTo>
                  <a:pt x="9347053" y="5322456"/>
                  <a:pt x="9483811" y="5214191"/>
                  <a:pt x="9619617" y="5105927"/>
                </a:cubicBezTo>
                <a:cubicBezTo>
                  <a:pt x="9625314" y="5102127"/>
                  <a:pt x="9631013" y="5098328"/>
                  <a:pt x="9638609" y="5093581"/>
                </a:cubicBezTo>
                <a:close/>
                <a:moveTo>
                  <a:pt x="12207178" y="5007114"/>
                </a:moveTo>
                <a:lnTo>
                  <a:pt x="12207178" y="6525695"/>
                </a:lnTo>
                <a:lnTo>
                  <a:pt x="12093248" y="6506903"/>
                </a:lnTo>
                <a:cubicBezTo>
                  <a:pt x="11717259" y="6433183"/>
                  <a:pt x="11361835" y="6293756"/>
                  <a:pt x="11021369" y="6107853"/>
                </a:cubicBezTo>
                <a:cubicBezTo>
                  <a:pt x="10883664" y="6032826"/>
                  <a:pt x="10752605" y="5947353"/>
                  <a:pt x="10643390" y="5832442"/>
                </a:cubicBezTo>
                <a:cubicBezTo>
                  <a:pt x="10613000" y="5800151"/>
                  <a:pt x="10586408" y="5764064"/>
                  <a:pt x="10564566" y="5725125"/>
                </a:cubicBezTo>
                <a:cubicBezTo>
                  <a:pt x="10554120" y="5707082"/>
                  <a:pt x="10551270" y="5678591"/>
                  <a:pt x="10556018" y="5657697"/>
                </a:cubicBezTo>
                <a:cubicBezTo>
                  <a:pt x="10575962" y="5557028"/>
                  <a:pt x="10645290" y="5493400"/>
                  <a:pt x="10726014" y="5439267"/>
                </a:cubicBezTo>
                <a:cubicBezTo>
                  <a:pt x="10839977" y="5362341"/>
                  <a:pt x="10968187" y="5315807"/>
                  <a:pt x="11098294" y="5273071"/>
                </a:cubicBezTo>
                <a:cubicBezTo>
                  <a:pt x="11319574" y="5200894"/>
                  <a:pt x="11545600" y="5150561"/>
                  <a:pt x="11772578" y="5101176"/>
                </a:cubicBezTo>
                <a:close/>
                <a:moveTo>
                  <a:pt x="7012700" y="3915006"/>
                </a:moveTo>
                <a:cubicBezTo>
                  <a:pt x="7038345" y="3954895"/>
                  <a:pt x="7060187" y="3987183"/>
                  <a:pt x="7082028" y="4020424"/>
                </a:cubicBezTo>
                <a:cubicBezTo>
                  <a:pt x="7194093" y="4184721"/>
                  <a:pt x="7326101" y="4330025"/>
                  <a:pt x="7496097" y="4436390"/>
                </a:cubicBezTo>
                <a:cubicBezTo>
                  <a:pt x="7631904" y="4521863"/>
                  <a:pt x="7780055" y="4572196"/>
                  <a:pt x="7940555" y="4589291"/>
                </a:cubicBezTo>
                <a:cubicBezTo>
                  <a:pt x="8197921" y="4615882"/>
                  <a:pt x="8441995" y="4559850"/>
                  <a:pt x="8679419" y="4466781"/>
                </a:cubicBezTo>
                <a:cubicBezTo>
                  <a:pt x="8777238" y="4428791"/>
                  <a:pt x="8872207" y="4380358"/>
                  <a:pt x="8969076" y="4337622"/>
                </a:cubicBezTo>
                <a:cubicBezTo>
                  <a:pt x="8977622" y="4333822"/>
                  <a:pt x="8986171" y="4329075"/>
                  <a:pt x="8997567" y="4323376"/>
                </a:cubicBezTo>
                <a:cubicBezTo>
                  <a:pt x="9163763" y="4532309"/>
                  <a:pt x="9329960" y="4740292"/>
                  <a:pt x="9495207" y="4948276"/>
                </a:cubicBezTo>
                <a:cubicBezTo>
                  <a:pt x="9384093" y="5087881"/>
                  <a:pt x="8278645" y="5900822"/>
                  <a:pt x="8015579" y="6035678"/>
                </a:cubicBezTo>
                <a:cubicBezTo>
                  <a:pt x="7460007" y="5435470"/>
                  <a:pt x="7124765" y="4732696"/>
                  <a:pt x="7012700" y="3915006"/>
                </a:cubicBezTo>
                <a:close/>
                <a:moveTo>
                  <a:pt x="2637137" y="3393765"/>
                </a:moveTo>
                <a:cubicBezTo>
                  <a:pt x="2677101" y="3389297"/>
                  <a:pt x="2714942" y="3402258"/>
                  <a:pt x="2748313" y="3432649"/>
                </a:cubicBezTo>
                <a:cubicBezTo>
                  <a:pt x="2841277" y="3515283"/>
                  <a:pt x="2916759" y="3613013"/>
                  <a:pt x="2985090" y="3716305"/>
                </a:cubicBezTo>
                <a:cubicBezTo>
                  <a:pt x="3244911" y="4110404"/>
                  <a:pt x="3426866" y="4538672"/>
                  <a:pt x="3530158" y="4999514"/>
                </a:cubicBezTo>
                <a:cubicBezTo>
                  <a:pt x="3570680" y="5179879"/>
                  <a:pt x="3592927" y="5363421"/>
                  <a:pt x="3586572" y="5548553"/>
                </a:cubicBezTo>
                <a:cubicBezTo>
                  <a:pt x="3580214" y="5728916"/>
                  <a:pt x="3549227" y="5903719"/>
                  <a:pt x="3461825" y="6065015"/>
                </a:cubicBezTo>
                <a:cubicBezTo>
                  <a:pt x="3455469" y="6076139"/>
                  <a:pt x="3447524" y="6087263"/>
                  <a:pt x="3437988" y="6096797"/>
                </a:cubicBezTo>
                <a:cubicBezTo>
                  <a:pt x="3173401" y="6362973"/>
                  <a:pt x="2870674" y="6576710"/>
                  <a:pt x="2530605" y="6736415"/>
                </a:cubicBezTo>
                <a:cubicBezTo>
                  <a:pt x="2463465" y="6767999"/>
                  <a:pt x="2395530" y="6797100"/>
                  <a:pt x="2326813" y="6823717"/>
                </a:cubicBezTo>
                <a:lnTo>
                  <a:pt x="2197454" y="6868642"/>
                </a:lnTo>
                <a:lnTo>
                  <a:pt x="1281477" y="6868642"/>
                </a:lnTo>
                <a:lnTo>
                  <a:pt x="1327334" y="6815424"/>
                </a:lnTo>
                <a:cubicBezTo>
                  <a:pt x="1405510" y="6714415"/>
                  <a:pt x="1467485" y="6603128"/>
                  <a:pt x="1522310" y="6486924"/>
                </a:cubicBezTo>
                <a:cubicBezTo>
                  <a:pt x="1623218" y="6273189"/>
                  <a:pt x="1697113" y="6049124"/>
                  <a:pt x="1755116" y="5821087"/>
                </a:cubicBezTo>
                <a:cubicBezTo>
                  <a:pt x="1813118" y="5591458"/>
                  <a:pt x="1863971" y="5359448"/>
                  <a:pt x="1915616" y="5128232"/>
                </a:cubicBezTo>
                <a:cubicBezTo>
                  <a:pt x="1976797" y="4854111"/>
                  <a:pt x="2033211" y="4578399"/>
                  <a:pt x="2095981" y="4305072"/>
                </a:cubicBezTo>
                <a:cubicBezTo>
                  <a:pt x="2139682" y="4115172"/>
                  <a:pt x="2196095" y="3927657"/>
                  <a:pt x="2279524" y="3750470"/>
                </a:cubicBezTo>
                <a:cubicBezTo>
                  <a:pt x="2331171" y="3640823"/>
                  <a:pt x="2392350" y="3537531"/>
                  <a:pt x="2490876" y="3462841"/>
                </a:cubicBezTo>
                <a:cubicBezTo>
                  <a:pt x="2522658" y="3439004"/>
                  <a:pt x="2559208" y="3418346"/>
                  <a:pt x="2596553" y="3404045"/>
                </a:cubicBezTo>
                <a:cubicBezTo>
                  <a:pt x="2610259" y="3398681"/>
                  <a:pt x="2623816" y="3395254"/>
                  <a:pt x="2637137" y="3393765"/>
                </a:cubicBezTo>
                <a:close/>
                <a:moveTo>
                  <a:pt x="3310859" y="3009249"/>
                </a:moveTo>
                <a:cubicBezTo>
                  <a:pt x="3376211" y="3006170"/>
                  <a:pt x="3441961" y="3009944"/>
                  <a:pt x="3507910" y="3018683"/>
                </a:cubicBezTo>
                <a:cubicBezTo>
                  <a:pt x="3703371" y="3044110"/>
                  <a:pt x="3880556" y="3114030"/>
                  <a:pt x="4038674" y="3231625"/>
                </a:cubicBezTo>
                <a:cubicBezTo>
                  <a:pt x="4171366" y="3329355"/>
                  <a:pt x="4273069" y="3453308"/>
                  <a:pt x="4343786" y="3601890"/>
                </a:cubicBezTo>
                <a:cubicBezTo>
                  <a:pt x="4353319" y="3620957"/>
                  <a:pt x="4354909" y="3644794"/>
                  <a:pt x="4356498" y="3667042"/>
                </a:cubicBezTo>
                <a:cubicBezTo>
                  <a:pt x="4366032" y="3812446"/>
                  <a:pt x="4365238" y="3958644"/>
                  <a:pt x="4354909" y="4104049"/>
                </a:cubicBezTo>
                <a:cubicBezTo>
                  <a:pt x="4339812" y="4309044"/>
                  <a:pt x="4305645" y="4510862"/>
                  <a:pt x="4252409" y="4709502"/>
                </a:cubicBezTo>
                <a:cubicBezTo>
                  <a:pt x="4181695" y="4970115"/>
                  <a:pt x="4078403" y="5218017"/>
                  <a:pt x="3944121" y="5451617"/>
                </a:cubicBezTo>
                <a:cubicBezTo>
                  <a:pt x="3845597" y="5619270"/>
                  <a:pt x="3734358" y="5777386"/>
                  <a:pt x="3608023" y="5926762"/>
                </a:cubicBezTo>
                <a:cubicBezTo>
                  <a:pt x="3624708" y="5854457"/>
                  <a:pt x="3644573" y="5784538"/>
                  <a:pt x="3656492" y="5713028"/>
                </a:cubicBezTo>
                <a:cubicBezTo>
                  <a:pt x="3669998" y="5631188"/>
                  <a:pt x="3681916" y="5547759"/>
                  <a:pt x="3685890" y="5464331"/>
                </a:cubicBezTo>
                <a:cubicBezTo>
                  <a:pt x="3689863" y="5373751"/>
                  <a:pt x="3688274" y="5282378"/>
                  <a:pt x="3682713" y="5191799"/>
                </a:cubicBezTo>
                <a:cubicBezTo>
                  <a:pt x="3670794" y="5016199"/>
                  <a:pt x="3631860" y="4845370"/>
                  <a:pt x="3579419" y="4677720"/>
                </a:cubicBezTo>
                <a:cubicBezTo>
                  <a:pt x="3482484" y="4371020"/>
                  <a:pt x="3336284" y="4088157"/>
                  <a:pt x="3167839" y="3815625"/>
                </a:cubicBezTo>
                <a:cubicBezTo>
                  <a:pt x="3077257" y="3669426"/>
                  <a:pt x="2984294" y="3524023"/>
                  <a:pt x="2894510" y="3377029"/>
                </a:cubicBezTo>
                <a:cubicBezTo>
                  <a:pt x="2873852" y="3342863"/>
                  <a:pt x="2859549" y="3303930"/>
                  <a:pt x="2844452" y="3266587"/>
                </a:cubicBezTo>
                <a:cubicBezTo>
                  <a:pt x="2835712" y="3244339"/>
                  <a:pt x="2841275" y="3224473"/>
                  <a:pt x="2856370" y="3204610"/>
                </a:cubicBezTo>
                <a:cubicBezTo>
                  <a:pt x="2923115" y="3118005"/>
                  <a:pt x="3014488" y="3070332"/>
                  <a:pt x="3116191" y="3040931"/>
                </a:cubicBezTo>
                <a:cubicBezTo>
                  <a:pt x="3180551" y="3022260"/>
                  <a:pt x="3245506" y="3012328"/>
                  <a:pt x="3310859" y="3009249"/>
                </a:cubicBezTo>
                <a:close/>
                <a:moveTo>
                  <a:pt x="2162724" y="2708013"/>
                </a:moveTo>
                <a:cubicBezTo>
                  <a:pt x="2301772" y="2879636"/>
                  <a:pt x="2441614" y="3051261"/>
                  <a:pt x="2579072" y="3220502"/>
                </a:cubicBezTo>
                <a:cubicBezTo>
                  <a:pt x="2529016" y="3267380"/>
                  <a:pt x="2477369" y="3310287"/>
                  <a:pt x="2431285" y="3358754"/>
                </a:cubicBezTo>
                <a:cubicBezTo>
                  <a:pt x="2297005" y="3500187"/>
                  <a:pt x="2204040" y="3667043"/>
                  <a:pt x="2127764" y="3845023"/>
                </a:cubicBezTo>
                <a:cubicBezTo>
                  <a:pt x="2039569" y="4050814"/>
                  <a:pt x="1976003" y="4264549"/>
                  <a:pt x="1925153" y="4481464"/>
                </a:cubicBezTo>
                <a:cubicBezTo>
                  <a:pt x="1881451" y="4665006"/>
                  <a:pt x="1844901" y="4850932"/>
                  <a:pt x="1805174" y="5035269"/>
                </a:cubicBezTo>
                <a:cubicBezTo>
                  <a:pt x="1748761" y="5297474"/>
                  <a:pt x="1695524" y="5560471"/>
                  <a:pt x="1635137" y="5821087"/>
                </a:cubicBezTo>
                <a:cubicBezTo>
                  <a:pt x="1585082" y="6038000"/>
                  <a:pt x="1516748" y="6249353"/>
                  <a:pt x="1421403" y="6451171"/>
                </a:cubicBezTo>
                <a:cubicBezTo>
                  <a:pt x="1365385" y="6569162"/>
                  <a:pt x="1299089" y="6680450"/>
                  <a:pt x="1214805" y="6779000"/>
                </a:cubicBezTo>
                <a:lnTo>
                  <a:pt x="1128509" y="6868642"/>
                </a:lnTo>
                <a:lnTo>
                  <a:pt x="111983" y="6868642"/>
                </a:lnTo>
                <a:lnTo>
                  <a:pt x="0" y="6825158"/>
                </a:lnTo>
                <a:lnTo>
                  <a:pt x="0" y="4690727"/>
                </a:lnTo>
                <a:lnTo>
                  <a:pt x="254097" y="4413231"/>
                </a:lnTo>
                <a:cubicBezTo>
                  <a:pt x="465946" y="4191649"/>
                  <a:pt x="682860" y="3974933"/>
                  <a:pt x="905734" y="3763978"/>
                </a:cubicBezTo>
                <a:cubicBezTo>
                  <a:pt x="1299835" y="3391332"/>
                  <a:pt x="1710621" y="3038550"/>
                  <a:pt x="2148422" y="2718342"/>
                </a:cubicBezTo>
                <a:cubicBezTo>
                  <a:pt x="2152395" y="2715163"/>
                  <a:pt x="2156369" y="2712782"/>
                  <a:pt x="2162724" y="2708013"/>
                </a:cubicBezTo>
                <a:close/>
                <a:moveTo>
                  <a:pt x="12207178" y="2689385"/>
                </a:moveTo>
                <a:lnTo>
                  <a:pt x="12207178" y="4826182"/>
                </a:lnTo>
                <a:lnTo>
                  <a:pt x="11990175" y="4871826"/>
                </a:lnTo>
                <a:cubicBezTo>
                  <a:pt x="11814838" y="4909102"/>
                  <a:pt x="11639619" y="4947327"/>
                  <a:pt x="11464875" y="4988163"/>
                </a:cubicBezTo>
                <a:cubicBezTo>
                  <a:pt x="11194211" y="5050842"/>
                  <a:pt x="10931146" y="5142014"/>
                  <a:pt x="10684225" y="5272121"/>
                </a:cubicBezTo>
                <a:cubicBezTo>
                  <a:pt x="10560765" y="5336701"/>
                  <a:pt x="10445851" y="5413626"/>
                  <a:pt x="10341384" y="5505747"/>
                </a:cubicBezTo>
                <a:cubicBezTo>
                  <a:pt x="10337586" y="5508595"/>
                  <a:pt x="10333787" y="5511444"/>
                  <a:pt x="10330938" y="5514294"/>
                </a:cubicBezTo>
                <a:cubicBezTo>
                  <a:pt x="10151446" y="5333852"/>
                  <a:pt x="9973853" y="5155309"/>
                  <a:pt x="9792461" y="4972968"/>
                </a:cubicBezTo>
                <a:cubicBezTo>
                  <a:pt x="10508531" y="4372285"/>
                  <a:pt x="11192074" y="3739551"/>
                  <a:pt x="11842378" y="3072984"/>
                </a:cubicBezTo>
                <a:close/>
                <a:moveTo>
                  <a:pt x="1561246" y="2129577"/>
                </a:moveTo>
                <a:cubicBezTo>
                  <a:pt x="1711417" y="2280542"/>
                  <a:pt x="1859999" y="2429919"/>
                  <a:pt x="2011759" y="2582473"/>
                </a:cubicBezTo>
                <a:cubicBezTo>
                  <a:pt x="1412663" y="3085031"/>
                  <a:pt x="840781" y="3614405"/>
                  <a:pt x="296708" y="4172085"/>
                </a:cubicBezTo>
                <a:lnTo>
                  <a:pt x="0" y="4484083"/>
                </a:lnTo>
                <a:lnTo>
                  <a:pt x="0" y="2703494"/>
                </a:lnTo>
                <a:lnTo>
                  <a:pt x="173054" y="2667094"/>
                </a:lnTo>
                <a:cubicBezTo>
                  <a:pt x="319749" y="2635908"/>
                  <a:pt x="466345" y="2603927"/>
                  <a:pt x="612544" y="2569760"/>
                </a:cubicBezTo>
                <a:cubicBezTo>
                  <a:pt x="838993" y="2517321"/>
                  <a:pt x="1059085" y="2441042"/>
                  <a:pt x="1265670" y="2332189"/>
                </a:cubicBezTo>
                <a:cubicBezTo>
                  <a:pt x="1368962" y="2278159"/>
                  <a:pt x="1465104" y="2213799"/>
                  <a:pt x="1552506" y="2136726"/>
                </a:cubicBezTo>
                <a:cubicBezTo>
                  <a:pt x="1555683" y="2134345"/>
                  <a:pt x="1558862" y="2131961"/>
                  <a:pt x="1561246" y="2129577"/>
                </a:cubicBezTo>
                <a:close/>
                <a:moveTo>
                  <a:pt x="3498376" y="1693364"/>
                </a:moveTo>
                <a:cubicBezTo>
                  <a:pt x="3963192" y="2195524"/>
                  <a:pt x="4243672" y="2783497"/>
                  <a:pt x="4337429" y="3467612"/>
                </a:cubicBezTo>
                <a:cubicBezTo>
                  <a:pt x="4315975" y="3434240"/>
                  <a:pt x="4297700" y="3407225"/>
                  <a:pt x="4279426" y="3379416"/>
                </a:cubicBezTo>
                <a:cubicBezTo>
                  <a:pt x="4185668" y="3241956"/>
                  <a:pt x="4075224" y="3120389"/>
                  <a:pt x="3932998" y="3031399"/>
                </a:cubicBezTo>
                <a:cubicBezTo>
                  <a:pt x="3819376" y="2959888"/>
                  <a:pt x="3695426" y="2917778"/>
                  <a:pt x="3561145" y="2903475"/>
                </a:cubicBezTo>
                <a:cubicBezTo>
                  <a:pt x="3345820" y="2881228"/>
                  <a:pt x="3141618" y="2928106"/>
                  <a:pt x="2942979" y="3005972"/>
                </a:cubicBezTo>
                <a:cubicBezTo>
                  <a:pt x="2861139" y="3037757"/>
                  <a:pt x="2781684" y="3078278"/>
                  <a:pt x="2700639" y="3114033"/>
                </a:cubicBezTo>
                <a:cubicBezTo>
                  <a:pt x="2693488" y="3117212"/>
                  <a:pt x="2686336" y="3121184"/>
                  <a:pt x="2676802" y="3125952"/>
                </a:cubicBezTo>
                <a:cubicBezTo>
                  <a:pt x="2537754" y="2951148"/>
                  <a:pt x="2398707" y="2777141"/>
                  <a:pt x="2260454" y="2603132"/>
                </a:cubicBezTo>
                <a:cubicBezTo>
                  <a:pt x="2353417" y="2486332"/>
                  <a:pt x="3278283" y="1806191"/>
                  <a:pt x="3498376" y="1693364"/>
                </a:cubicBezTo>
                <a:close/>
                <a:moveTo>
                  <a:pt x="0" y="1284796"/>
                </a:moveTo>
                <a:lnTo>
                  <a:pt x="86818" y="1299116"/>
                </a:lnTo>
                <a:cubicBezTo>
                  <a:pt x="401388" y="1360794"/>
                  <a:pt x="698751" y="1477445"/>
                  <a:pt x="983600" y="1632980"/>
                </a:cubicBezTo>
                <a:cubicBezTo>
                  <a:pt x="1098810" y="1695750"/>
                  <a:pt x="1208460" y="1767261"/>
                  <a:pt x="1299834" y="1863401"/>
                </a:cubicBezTo>
                <a:cubicBezTo>
                  <a:pt x="1325260" y="1890416"/>
                  <a:pt x="1347507" y="1920609"/>
                  <a:pt x="1365781" y="1953187"/>
                </a:cubicBezTo>
                <a:cubicBezTo>
                  <a:pt x="1374521" y="1968282"/>
                  <a:pt x="1376905" y="1992119"/>
                  <a:pt x="1372933" y="2009600"/>
                </a:cubicBezTo>
                <a:cubicBezTo>
                  <a:pt x="1356247" y="2093824"/>
                  <a:pt x="1298244" y="2147057"/>
                  <a:pt x="1230707" y="2192347"/>
                </a:cubicBezTo>
                <a:cubicBezTo>
                  <a:pt x="1135360" y="2256706"/>
                  <a:pt x="1028095" y="2295639"/>
                  <a:pt x="919242" y="2331394"/>
                </a:cubicBezTo>
                <a:cubicBezTo>
                  <a:pt x="734108" y="2391780"/>
                  <a:pt x="545005" y="2433892"/>
                  <a:pt x="355105" y="2475210"/>
                </a:cubicBezTo>
                <a:lnTo>
                  <a:pt x="0" y="2552066"/>
                </a:lnTo>
                <a:close/>
                <a:moveTo>
                  <a:pt x="7884523" y="975703"/>
                </a:moveTo>
                <a:cubicBezTo>
                  <a:pt x="7864581" y="1062126"/>
                  <a:pt x="7840837" y="1145697"/>
                  <a:pt x="7826592" y="1231170"/>
                </a:cubicBezTo>
                <a:cubicBezTo>
                  <a:pt x="7810449" y="1328989"/>
                  <a:pt x="7796203" y="1428707"/>
                  <a:pt x="7791454" y="1528425"/>
                </a:cubicBezTo>
                <a:cubicBezTo>
                  <a:pt x="7786705" y="1636690"/>
                  <a:pt x="7788604" y="1745905"/>
                  <a:pt x="7795251" y="1854170"/>
                </a:cubicBezTo>
                <a:cubicBezTo>
                  <a:pt x="7809497" y="2064055"/>
                  <a:pt x="7856032" y="2268239"/>
                  <a:pt x="7918714" y="2468621"/>
                </a:cubicBezTo>
                <a:cubicBezTo>
                  <a:pt x="8034575" y="2835205"/>
                  <a:pt x="8209320" y="3173298"/>
                  <a:pt x="8410655" y="3499041"/>
                </a:cubicBezTo>
                <a:cubicBezTo>
                  <a:pt x="8518922" y="3673786"/>
                  <a:pt x="8630037" y="3847579"/>
                  <a:pt x="8737352" y="4023274"/>
                </a:cubicBezTo>
                <a:cubicBezTo>
                  <a:pt x="8762043" y="4064111"/>
                  <a:pt x="8779139" y="4110645"/>
                  <a:pt x="8797183" y="4155281"/>
                </a:cubicBezTo>
                <a:cubicBezTo>
                  <a:pt x="8807630" y="4181872"/>
                  <a:pt x="8800981" y="4205616"/>
                  <a:pt x="8782938" y="4229358"/>
                </a:cubicBezTo>
                <a:cubicBezTo>
                  <a:pt x="8703162" y="4332873"/>
                  <a:pt x="8593947" y="4389855"/>
                  <a:pt x="8472386" y="4424995"/>
                </a:cubicBezTo>
                <a:cubicBezTo>
                  <a:pt x="8318535" y="4469631"/>
                  <a:pt x="8161835" y="4472479"/>
                  <a:pt x="8004184" y="4451586"/>
                </a:cubicBezTo>
                <a:cubicBezTo>
                  <a:pt x="7770559" y="4421196"/>
                  <a:pt x="7558780" y="4337623"/>
                  <a:pt x="7369788" y="4197068"/>
                </a:cubicBezTo>
                <a:cubicBezTo>
                  <a:pt x="7211188" y="4080256"/>
                  <a:pt x="7089628" y="3932102"/>
                  <a:pt x="7005104" y="3754510"/>
                </a:cubicBezTo>
                <a:cubicBezTo>
                  <a:pt x="6993709" y="3731718"/>
                  <a:pt x="6991808" y="3703227"/>
                  <a:pt x="6989909" y="3676637"/>
                </a:cubicBezTo>
                <a:cubicBezTo>
                  <a:pt x="6978513" y="3502840"/>
                  <a:pt x="6979464" y="3328099"/>
                  <a:pt x="6991808" y="3154302"/>
                </a:cubicBezTo>
                <a:cubicBezTo>
                  <a:pt x="7009853" y="2909283"/>
                  <a:pt x="7050691" y="2668058"/>
                  <a:pt x="7114321" y="2430636"/>
                </a:cubicBezTo>
                <a:cubicBezTo>
                  <a:pt x="7198842" y="2119136"/>
                  <a:pt x="7322303" y="1822831"/>
                  <a:pt x="7482802" y="1543621"/>
                </a:cubicBezTo>
                <a:cubicBezTo>
                  <a:pt x="7600564" y="1343234"/>
                  <a:pt x="7733522" y="1154246"/>
                  <a:pt x="7884523" y="975703"/>
                </a:cubicBezTo>
                <a:close/>
                <a:moveTo>
                  <a:pt x="1786899" y="749429"/>
                </a:moveTo>
                <a:cubicBezTo>
                  <a:pt x="1834572" y="759759"/>
                  <a:pt x="1877478" y="767703"/>
                  <a:pt x="1919591" y="778035"/>
                </a:cubicBezTo>
                <a:cubicBezTo>
                  <a:pt x="2251715" y="858284"/>
                  <a:pt x="2563181" y="987798"/>
                  <a:pt x="2853989" y="1167367"/>
                </a:cubicBezTo>
                <a:cubicBezTo>
                  <a:pt x="3048658" y="1288140"/>
                  <a:pt x="3227432" y="1427982"/>
                  <a:pt x="3391906" y="1586893"/>
                </a:cubicBezTo>
                <a:cubicBezTo>
                  <a:pt x="3407797" y="1602784"/>
                  <a:pt x="3407003" y="1609140"/>
                  <a:pt x="3386345" y="1619469"/>
                </a:cubicBezTo>
                <a:cubicBezTo>
                  <a:pt x="3062163" y="1769640"/>
                  <a:pt x="2777713" y="1980198"/>
                  <a:pt x="2498823" y="2199494"/>
                </a:cubicBezTo>
                <a:cubicBezTo>
                  <a:pt x="2384407" y="2290076"/>
                  <a:pt x="2269989" y="2380655"/>
                  <a:pt x="2156368" y="2471234"/>
                </a:cubicBezTo>
                <a:cubicBezTo>
                  <a:pt x="2151601" y="2474413"/>
                  <a:pt x="2146833" y="2477591"/>
                  <a:pt x="2140478" y="2481562"/>
                </a:cubicBezTo>
                <a:cubicBezTo>
                  <a:pt x="1979975" y="2332187"/>
                  <a:pt x="1820270" y="2182810"/>
                  <a:pt x="1658180" y="2031845"/>
                </a:cubicBezTo>
                <a:cubicBezTo>
                  <a:pt x="1674072" y="2015158"/>
                  <a:pt x="1689167" y="2000063"/>
                  <a:pt x="1703470" y="1984966"/>
                </a:cubicBezTo>
                <a:cubicBezTo>
                  <a:pt x="1789283" y="1895976"/>
                  <a:pt x="1868738" y="1801424"/>
                  <a:pt x="1928330" y="1692569"/>
                </a:cubicBezTo>
                <a:cubicBezTo>
                  <a:pt x="2035596" y="1497902"/>
                  <a:pt x="2041952" y="1295290"/>
                  <a:pt x="1967262" y="1088706"/>
                </a:cubicBezTo>
                <a:cubicBezTo>
                  <a:pt x="1929920" y="984619"/>
                  <a:pt x="1877478" y="887683"/>
                  <a:pt x="1817091" y="795514"/>
                </a:cubicBezTo>
                <a:cubicBezTo>
                  <a:pt x="1808351" y="782007"/>
                  <a:pt x="1799612" y="767703"/>
                  <a:pt x="1786899" y="749429"/>
                </a:cubicBezTo>
                <a:close/>
                <a:moveTo>
                  <a:pt x="1270437" y="693019"/>
                </a:moveTo>
                <a:cubicBezTo>
                  <a:pt x="1389621" y="695402"/>
                  <a:pt x="1508011" y="710499"/>
                  <a:pt x="1626400" y="722416"/>
                </a:cubicBezTo>
                <a:cubicBezTo>
                  <a:pt x="1639908" y="724006"/>
                  <a:pt x="1655798" y="733540"/>
                  <a:pt x="1665332" y="744663"/>
                </a:cubicBezTo>
                <a:cubicBezTo>
                  <a:pt x="1768627" y="859080"/>
                  <a:pt x="1850464" y="987003"/>
                  <a:pt x="1891782" y="1137971"/>
                </a:cubicBezTo>
                <a:cubicBezTo>
                  <a:pt x="1960909" y="1387461"/>
                  <a:pt x="1873508" y="1648870"/>
                  <a:pt x="1666922" y="1803808"/>
                </a:cubicBezTo>
                <a:cubicBezTo>
                  <a:pt x="1631961" y="1830029"/>
                  <a:pt x="1595411" y="1863400"/>
                  <a:pt x="1546945" y="1852277"/>
                </a:cubicBezTo>
                <a:cubicBezTo>
                  <a:pt x="1511984" y="1845125"/>
                  <a:pt x="1475434" y="1833208"/>
                  <a:pt x="1445240" y="1814932"/>
                </a:cubicBezTo>
                <a:cubicBezTo>
                  <a:pt x="1352277" y="1758519"/>
                  <a:pt x="1260903" y="1698132"/>
                  <a:pt x="1169529" y="1637747"/>
                </a:cubicBezTo>
                <a:cubicBezTo>
                  <a:pt x="989958" y="1518563"/>
                  <a:pt x="804032" y="1411298"/>
                  <a:pt x="601421" y="1335021"/>
                </a:cubicBezTo>
                <a:cubicBezTo>
                  <a:pt x="435358" y="1272251"/>
                  <a:pt x="264529" y="1229345"/>
                  <a:pt x="88136" y="1206303"/>
                </a:cubicBezTo>
                <a:lnTo>
                  <a:pt x="0" y="1199738"/>
                </a:lnTo>
                <a:lnTo>
                  <a:pt x="0" y="916790"/>
                </a:lnTo>
                <a:lnTo>
                  <a:pt x="54070" y="894141"/>
                </a:lnTo>
                <a:cubicBezTo>
                  <a:pt x="190436" y="842594"/>
                  <a:pt x="330477" y="800681"/>
                  <a:pt x="474292" y="768501"/>
                </a:cubicBezTo>
                <a:cubicBezTo>
                  <a:pt x="610161" y="737513"/>
                  <a:pt x="746824" y="712883"/>
                  <a:pt x="885871" y="704938"/>
                </a:cubicBezTo>
                <a:cubicBezTo>
                  <a:pt x="1013795" y="697784"/>
                  <a:pt x="1142514" y="689841"/>
                  <a:pt x="1270437" y="693019"/>
                </a:cubicBezTo>
                <a:close/>
                <a:moveTo>
                  <a:pt x="10712133" y="0"/>
                </a:moveTo>
                <a:lnTo>
                  <a:pt x="12207178" y="0"/>
                </a:lnTo>
                <a:lnTo>
                  <a:pt x="12207178" y="2449074"/>
                </a:lnTo>
                <a:lnTo>
                  <a:pt x="11893308" y="2784754"/>
                </a:lnTo>
                <a:cubicBezTo>
                  <a:pt x="11640095" y="3049600"/>
                  <a:pt x="11380828" y="3308630"/>
                  <a:pt x="11114438" y="3560774"/>
                </a:cubicBezTo>
                <a:cubicBezTo>
                  <a:pt x="10643389" y="4006180"/>
                  <a:pt x="10152396" y="4427843"/>
                  <a:pt x="9629114" y="4810571"/>
                </a:cubicBezTo>
                <a:cubicBezTo>
                  <a:pt x="9624365" y="4814370"/>
                  <a:pt x="9619616" y="4817218"/>
                  <a:pt x="9612019" y="4822917"/>
                </a:cubicBezTo>
                <a:cubicBezTo>
                  <a:pt x="9445822" y="4617783"/>
                  <a:pt x="9278676" y="4412650"/>
                  <a:pt x="9114379" y="4210364"/>
                </a:cubicBezTo>
                <a:cubicBezTo>
                  <a:pt x="9174208" y="4154332"/>
                  <a:pt x="9235940" y="4103049"/>
                  <a:pt x="9291022" y="4045117"/>
                </a:cubicBezTo>
                <a:cubicBezTo>
                  <a:pt x="9451519" y="3876071"/>
                  <a:pt x="9562636" y="3676634"/>
                  <a:pt x="9653806" y="3463904"/>
                </a:cubicBezTo>
                <a:cubicBezTo>
                  <a:pt x="9759221" y="3217932"/>
                  <a:pt x="9835198" y="2962467"/>
                  <a:pt x="9895977" y="2703198"/>
                </a:cubicBezTo>
                <a:cubicBezTo>
                  <a:pt x="9948212" y="2483820"/>
                  <a:pt x="9991898" y="2261591"/>
                  <a:pt x="10039382" y="2041263"/>
                </a:cubicBezTo>
                <a:cubicBezTo>
                  <a:pt x="10106810" y="1727862"/>
                  <a:pt x="10170440" y="1413514"/>
                  <a:pt x="10242618" y="1102013"/>
                </a:cubicBezTo>
                <a:cubicBezTo>
                  <a:pt x="10302447" y="842746"/>
                  <a:pt x="10384123" y="590127"/>
                  <a:pt x="10498084" y="348904"/>
                </a:cubicBezTo>
                <a:cubicBezTo>
                  <a:pt x="10542721" y="254886"/>
                  <a:pt x="10592817" y="164427"/>
                  <a:pt x="10651105" y="79667"/>
                </a:cubicBezTo>
                <a:close/>
                <a:moveTo>
                  <a:pt x="9190904" y="0"/>
                </a:moveTo>
                <a:lnTo>
                  <a:pt x="10549871" y="0"/>
                </a:lnTo>
                <a:lnTo>
                  <a:pt x="10523134" y="38119"/>
                </a:lnTo>
                <a:cubicBezTo>
                  <a:pt x="10468646" y="123591"/>
                  <a:pt x="10421161" y="213575"/>
                  <a:pt x="10377475" y="306170"/>
                </a:cubicBezTo>
                <a:cubicBezTo>
                  <a:pt x="10256864" y="561637"/>
                  <a:pt x="10168542" y="829452"/>
                  <a:pt x="10099214" y="1102013"/>
                </a:cubicBezTo>
                <a:cubicBezTo>
                  <a:pt x="10029886" y="1376477"/>
                  <a:pt x="9969105" y="1653788"/>
                  <a:pt x="9907376" y="1930149"/>
                </a:cubicBezTo>
                <a:cubicBezTo>
                  <a:pt x="9834249" y="2257792"/>
                  <a:pt x="9766821" y="2587338"/>
                  <a:pt x="9691794" y="2914030"/>
                </a:cubicBezTo>
                <a:cubicBezTo>
                  <a:pt x="9639561" y="3141008"/>
                  <a:pt x="9572133" y="3365138"/>
                  <a:pt x="9472414" y="3576919"/>
                </a:cubicBezTo>
                <a:cubicBezTo>
                  <a:pt x="9410683" y="3707975"/>
                  <a:pt x="9337558" y="3831435"/>
                  <a:pt x="9219795" y="3920708"/>
                </a:cubicBezTo>
                <a:cubicBezTo>
                  <a:pt x="9181808" y="3949199"/>
                  <a:pt x="9138121" y="3973890"/>
                  <a:pt x="9093485" y="3990985"/>
                </a:cubicBezTo>
                <a:cubicBezTo>
                  <a:pt x="9027957" y="4016627"/>
                  <a:pt x="8965276" y="4005231"/>
                  <a:pt x="8912093" y="3956795"/>
                </a:cubicBezTo>
                <a:cubicBezTo>
                  <a:pt x="8800979" y="3858027"/>
                  <a:pt x="8710759" y="3741216"/>
                  <a:pt x="8629085" y="3617755"/>
                </a:cubicBezTo>
                <a:cubicBezTo>
                  <a:pt x="8318534" y="3146708"/>
                  <a:pt x="8101052" y="2634822"/>
                  <a:pt x="7977592" y="2083999"/>
                </a:cubicBezTo>
                <a:cubicBezTo>
                  <a:pt x="7929159" y="1868417"/>
                  <a:pt x="7902567" y="1649038"/>
                  <a:pt x="7910164" y="1427759"/>
                </a:cubicBezTo>
                <a:cubicBezTo>
                  <a:pt x="7917763" y="1212180"/>
                  <a:pt x="7954800" y="1003246"/>
                  <a:pt x="8059268" y="810457"/>
                </a:cubicBezTo>
                <a:cubicBezTo>
                  <a:pt x="8066864" y="797162"/>
                  <a:pt x="8076360" y="783866"/>
                  <a:pt x="8087759" y="772469"/>
                </a:cubicBezTo>
                <a:cubicBezTo>
                  <a:pt x="8404007" y="454322"/>
                  <a:pt x="8765841" y="198853"/>
                  <a:pt x="9172309" y="7965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42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414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836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3823B-B09D-4231-B5E9-44528FEBD5B2}"/>
              </a:ext>
            </a:extLst>
          </p:cNvPr>
          <p:cNvGrpSpPr/>
          <p:nvPr userDrawn="1"/>
        </p:nvGrpSpPr>
        <p:grpSpPr>
          <a:xfrm>
            <a:off x="-1" y="191592"/>
            <a:ext cx="11966714" cy="105204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73CFA-A31A-46D8-BC81-B064E7F21BCC}"/>
              </a:ext>
            </a:extLst>
          </p:cNvPr>
          <p:cNvGrpSpPr/>
          <p:nvPr userDrawn="1"/>
        </p:nvGrpSpPr>
        <p:grpSpPr>
          <a:xfrm rot="10800000">
            <a:off x="9982039" y="334017"/>
            <a:ext cx="1805769" cy="85664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 dirty="0"/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328F33A7-3F89-4CE9-AEC6-9B1FC70CB1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04853" y="180624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26D1B074-C408-47C3-AA64-CBDDCBF8447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193017" y="3306460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F3211026-F958-42A5-AA36-13CF1636F94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04853" y="483553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4E58214D-FE25-4FE4-9776-07CF0B424275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6149181" y="180624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89B11DC1-75AD-4273-9911-D12343B391D3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437344" y="3306460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6F9ECD-14CF-43B6-A177-4BE5789C039D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6149181" y="483553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E14F345C-ACDA-4CB5-93FC-C672B95E1EDA}"/>
              </a:ext>
            </a:extLst>
          </p:cNvPr>
          <p:cNvSpPr/>
          <p:nvPr userDrawn="1"/>
        </p:nvSpPr>
        <p:spPr>
          <a:xfrm>
            <a:off x="2861017" y="1806245"/>
            <a:ext cx="3204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id="{5DC2A027-A6C1-4E04-A22F-F0A37D4AC149}"/>
              </a:ext>
            </a:extLst>
          </p:cNvPr>
          <p:cNvSpPr/>
          <p:nvPr userDrawn="1"/>
        </p:nvSpPr>
        <p:spPr>
          <a:xfrm>
            <a:off x="8105344" y="1806245"/>
            <a:ext cx="3204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0" name="Rectangle 13">
            <a:extLst>
              <a:ext uri="{FF2B5EF4-FFF2-40B4-BE49-F238E27FC236}">
                <a16:creationId xmlns:a16="http://schemas.microsoft.com/office/drawing/2014/main" id="{328329F1-AFE9-4071-8EC8-7E53329EF779}"/>
              </a:ext>
            </a:extLst>
          </p:cNvPr>
          <p:cNvSpPr/>
          <p:nvPr userDrawn="1"/>
        </p:nvSpPr>
        <p:spPr>
          <a:xfrm>
            <a:off x="6149181" y="3306460"/>
            <a:ext cx="3204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DAA156CE-1910-4526-AF03-2B24E1E097CB}"/>
              </a:ext>
            </a:extLst>
          </p:cNvPr>
          <p:cNvSpPr/>
          <p:nvPr userDrawn="1"/>
        </p:nvSpPr>
        <p:spPr>
          <a:xfrm>
            <a:off x="904853" y="3306460"/>
            <a:ext cx="3204000" cy="14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B4527CD2-29C9-47A2-A640-64412F23EF5A}"/>
              </a:ext>
            </a:extLst>
          </p:cNvPr>
          <p:cNvSpPr/>
          <p:nvPr userDrawn="1"/>
        </p:nvSpPr>
        <p:spPr>
          <a:xfrm>
            <a:off x="8105344" y="4835535"/>
            <a:ext cx="3204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AD66E74F-5D94-4D33-8E95-E8A92C95B73A}"/>
              </a:ext>
            </a:extLst>
          </p:cNvPr>
          <p:cNvSpPr/>
          <p:nvPr userDrawn="1"/>
        </p:nvSpPr>
        <p:spPr>
          <a:xfrm>
            <a:off x="2861017" y="4835535"/>
            <a:ext cx="3204000" cy="144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16817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207562C-DA51-4307-9366-505D01877AA4}"/>
              </a:ext>
            </a:extLst>
          </p:cNvPr>
          <p:cNvGrpSpPr/>
          <p:nvPr userDrawn="1"/>
        </p:nvGrpSpPr>
        <p:grpSpPr>
          <a:xfrm>
            <a:off x="8981148" y="1615189"/>
            <a:ext cx="2501139" cy="4668187"/>
            <a:chOff x="3501573" y="3178068"/>
            <a:chExt cx="1340594" cy="273784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6431BA3-7EE5-45D4-A1FC-1B58F7281F32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76FCFDE-1220-454B-AD4B-4A39C0CFF580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AC1304D-CA28-45B8-BC74-37899BF00E9C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C3E504B-C927-42D0-9054-549235FAFEF2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25A0F80-B054-487F-AC02-843656145FE7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AD3D91C-247F-4C6E-923B-10E8625762F7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4A9BBE-5BF8-48EA-B296-37AAC26EBF62}"/>
                </a:ext>
              </a:extLst>
            </p:cNvPr>
            <p:cNvGrpSpPr/>
            <p:nvPr/>
          </p:nvGrpSpPr>
          <p:grpSpPr>
            <a:xfrm>
              <a:off x="4101503" y="5648273"/>
              <a:ext cx="147034" cy="160886"/>
              <a:chOff x="6779775" y="6048824"/>
              <a:chExt cx="125701" cy="137543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9A0D1C0-9706-48A3-AF77-58339CB6260F}"/>
                  </a:ext>
                </a:extLst>
              </p:cNvPr>
              <p:cNvSpPr/>
              <p:nvPr/>
            </p:nvSpPr>
            <p:spPr>
              <a:xfrm>
                <a:off x="6779775" y="6048824"/>
                <a:ext cx="125701" cy="13754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7E0F234-4CFE-4287-801D-9C04E617A803}"/>
                  </a:ext>
                </a:extLst>
              </p:cNvPr>
              <p:cNvSpPr/>
              <p:nvPr/>
            </p:nvSpPr>
            <p:spPr>
              <a:xfrm>
                <a:off x="6800725" y="6071748"/>
                <a:ext cx="83801" cy="916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56EF6E-8D47-46F4-BFD6-D8F5D5438CA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1213626-D2D1-4D40-B1D2-773934F3FA5C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5F6C453-17F4-4A46-9D2E-54989C9563CA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3823B-B09D-4231-B5E9-44528FEBD5B2}"/>
              </a:ext>
            </a:extLst>
          </p:cNvPr>
          <p:cNvGrpSpPr/>
          <p:nvPr userDrawn="1"/>
        </p:nvGrpSpPr>
        <p:grpSpPr>
          <a:xfrm>
            <a:off x="-1" y="191592"/>
            <a:ext cx="11966714" cy="105204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73CFA-A31A-46D8-BC81-B064E7F21BCC}"/>
              </a:ext>
            </a:extLst>
          </p:cNvPr>
          <p:cNvGrpSpPr/>
          <p:nvPr userDrawn="1"/>
        </p:nvGrpSpPr>
        <p:grpSpPr>
          <a:xfrm rot="10800000">
            <a:off x="9982039" y="334017"/>
            <a:ext cx="1805769" cy="85664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 dirty="0"/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4" name="그림 개체 틀 2">
            <a:extLst>
              <a:ext uri="{FF2B5EF4-FFF2-40B4-BE49-F238E27FC236}">
                <a16:creationId xmlns:a16="http://schemas.microsoft.com/office/drawing/2014/main" id="{E11BE5C1-53C3-4D3F-AA96-7721F74020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223796" y="2298700"/>
            <a:ext cx="2049706" cy="3411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43E8830-7FC7-4C1E-95A8-934E1287AA10}"/>
              </a:ext>
            </a:extLst>
          </p:cNvPr>
          <p:cNvGrpSpPr/>
          <p:nvPr userDrawn="1"/>
        </p:nvGrpSpPr>
        <p:grpSpPr>
          <a:xfrm>
            <a:off x="0" y="1958505"/>
            <a:ext cx="8404456" cy="3883620"/>
            <a:chOff x="0" y="1992982"/>
            <a:chExt cx="3096864" cy="3380234"/>
          </a:xfrm>
          <a:solidFill>
            <a:schemeClr val="accent4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692D64-041E-4229-89A6-B1829909CBED}"/>
                </a:ext>
              </a:extLst>
            </p:cNvPr>
            <p:cNvSpPr/>
            <p:nvPr/>
          </p:nvSpPr>
          <p:spPr>
            <a:xfrm>
              <a:off x="0" y="1992982"/>
              <a:ext cx="3025109" cy="33802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79B0403-2378-4BFE-A5C5-86A87AA5EAAF}"/>
                </a:ext>
              </a:extLst>
            </p:cNvPr>
            <p:cNvSpPr/>
            <p:nvPr/>
          </p:nvSpPr>
          <p:spPr>
            <a:xfrm>
              <a:off x="3051145" y="1992982"/>
              <a:ext cx="45719" cy="33802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7830449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6E8DE20-2F1C-4EB2-B951-BB7664020B46}"/>
              </a:ext>
            </a:extLst>
          </p:cNvPr>
          <p:cNvGrpSpPr/>
          <p:nvPr userDrawn="1"/>
        </p:nvGrpSpPr>
        <p:grpSpPr>
          <a:xfrm>
            <a:off x="542195" y="1687115"/>
            <a:ext cx="4921109" cy="2703816"/>
            <a:chOff x="-548507" y="477868"/>
            <a:chExt cx="11570449" cy="6357177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54E453A-E6E5-4955-B12B-E6BE5B1DA558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E55A7BD-A2DA-4DD9-8978-FBBDDAAE1D1A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A26A3C9-2BC4-4042-A750-380E1D3E2CD1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3B2E8D8-065A-4BAE-8C14-E5C5ACED970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481F1FB-9630-42C3-B3A6-93B54BB86C4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596ECB3-B0D8-4268-92BE-4CE9DEE1B117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00EA83A9-F6A9-4EBA-BF09-B2D9F3D0BAB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EBCCB817-D37F-408C-AC5F-1A7F1CD14AE5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C0DBCFC-356B-4C8A-B05B-AFA1548A9AD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E0D868B3-A907-4C6B-AD08-754AD2ABD20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CAC05AF-5F47-417F-94D2-C33DA52255B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5C8F444-26D8-4DCA-9F49-80F64E69519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3823B-B09D-4231-B5E9-44528FEBD5B2}"/>
              </a:ext>
            </a:extLst>
          </p:cNvPr>
          <p:cNvGrpSpPr/>
          <p:nvPr userDrawn="1"/>
        </p:nvGrpSpPr>
        <p:grpSpPr>
          <a:xfrm>
            <a:off x="-1" y="191592"/>
            <a:ext cx="11966714" cy="105204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73CFA-A31A-46D8-BC81-B064E7F21BCC}"/>
              </a:ext>
            </a:extLst>
          </p:cNvPr>
          <p:cNvGrpSpPr/>
          <p:nvPr userDrawn="1"/>
        </p:nvGrpSpPr>
        <p:grpSpPr>
          <a:xfrm rot="10800000">
            <a:off x="9982039" y="334017"/>
            <a:ext cx="1805769" cy="85664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 dirty="0"/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596BC7C3-BBC3-4B7E-84FE-D571661909F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235248" y="1848318"/>
            <a:ext cx="3554035" cy="21717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14987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3823B-B09D-4231-B5E9-44528FEBD5B2}"/>
              </a:ext>
            </a:extLst>
          </p:cNvPr>
          <p:cNvGrpSpPr/>
          <p:nvPr userDrawn="1"/>
        </p:nvGrpSpPr>
        <p:grpSpPr>
          <a:xfrm>
            <a:off x="-1" y="191592"/>
            <a:ext cx="11966714" cy="105204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73CFA-A31A-46D8-BC81-B064E7F21BCC}"/>
              </a:ext>
            </a:extLst>
          </p:cNvPr>
          <p:cNvGrpSpPr/>
          <p:nvPr userDrawn="1"/>
        </p:nvGrpSpPr>
        <p:grpSpPr>
          <a:xfrm rot="10800000">
            <a:off x="9982039" y="334017"/>
            <a:ext cx="1805769" cy="85664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 dirty="0"/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B6CBA5C-6C14-4A16-A6CE-2B80D0686D53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1775439"/>
            <a:ext cx="3887755" cy="44259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7E3A7714-DFD5-459F-9CF5-A260020DC40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304245" y="1775439"/>
            <a:ext cx="3887755" cy="44259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48722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55520" y="548640"/>
            <a:ext cx="9936479" cy="27468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-1" y="3562540"/>
            <a:ext cx="12192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05641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921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EB5CB2-417A-4834-8FBC-7782E3A88B99}"/>
              </a:ext>
            </a:extLst>
          </p:cNvPr>
          <p:cNvSpPr/>
          <p:nvPr userDrawn="1"/>
        </p:nvSpPr>
        <p:spPr>
          <a:xfrm>
            <a:off x="7516166" y="1796911"/>
            <a:ext cx="4675833" cy="3225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13B6D00C-03D5-47AF-A8A4-91B609A2EBD1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751187" y="312069"/>
            <a:ext cx="3314090" cy="6233862"/>
          </a:xfrm>
          <a:custGeom>
            <a:avLst/>
            <a:gdLst>
              <a:gd name="connsiteX0" fmla="*/ 2704618 w 3314090"/>
              <a:gd name="connsiteY0" fmla="*/ 1899002 h 6233862"/>
              <a:gd name="connsiteX1" fmla="*/ 2726234 w 3314090"/>
              <a:gd name="connsiteY1" fmla="*/ 2309081 h 6233862"/>
              <a:gd name="connsiteX2" fmla="*/ 2905526 w 3314090"/>
              <a:gd name="connsiteY2" fmla="*/ 2220708 h 6233862"/>
              <a:gd name="connsiteX3" fmla="*/ 2931592 w 3314090"/>
              <a:gd name="connsiteY3" fmla="*/ 2157766 h 6233862"/>
              <a:gd name="connsiteX4" fmla="*/ 2860385 w 3314090"/>
              <a:gd name="connsiteY4" fmla="*/ 2065578 h 6233862"/>
              <a:gd name="connsiteX5" fmla="*/ 2724964 w 3314090"/>
              <a:gd name="connsiteY5" fmla="*/ 1912354 h 6233862"/>
              <a:gd name="connsiteX6" fmla="*/ 2704618 w 3314090"/>
              <a:gd name="connsiteY6" fmla="*/ 1899002 h 6233862"/>
              <a:gd name="connsiteX7" fmla="*/ 1855452 w 3314090"/>
              <a:gd name="connsiteY7" fmla="*/ 795 h 6233862"/>
              <a:gd name="connsiteX8" fmla="*/ 1889546 w 3314090"/>
              <a:gd name="connsiteY8" fmla="*/ 6914 h 6233862"/>
              <a:gd name="connsiteX9" fmla="*/ 1940408 w 3314090"/>
              <a:gd name="connsiteY9" fmla="*/ 20902 h 6233862"/>
              <a:gd name="connsiteX10" fmla="*/ 2164839 w 3314090"/>
              <a:gd name="connsiteY10" fmla="*/ 251691 h 6233862"/>
              <a:gd name="connsiteX11" fmla="*/ 2163568 w 3314090"/>
              <a:gd name="connsiteY11" fmla="*/ 375032 h 6233862"/>
              <a:gd name="connsiteX12" fmla="*/ 2202350 w 3314090"/>
              <a:gd name="connsiteY12" fmla="*/ 506639 h 6233862"/>
              <a:gd name="connsiteX13" fmla="*/ 2151488 w 3314090"/>
              <a:gd name="connsiteY13" fmla="*/ 581026 h 6233862"/>
              <a:gd name="connsiteX14" fmla="*/ 2102532 w 3314090"/>
              <a:gd name="connsiteY14" fmla="*/ 830888 h 6233862"/>
              <a:gd name="connsiteX15" fmla="*/ 2170562 w 3314090"/>
              <a:gd name="connsiteY15" fmla="*/ 837246 h 6233862"/>
              <a:gd name="connsiteX16" fmla="*/ 2410251 w 3314090"/>
              <a:gd name="connsiteY16" fmla="*/ 854412 h 6233862"/>
              <a:gd name="connsiteX17" fmla="*/ 2611794 w 3314090"/>
              <a:gd name="connsiteY17" fmla="*/ 973303 h 6233862"/>
              <a:gd name="connsiteX18" fmla="*/ 2806344 w 3314090"/>
              <a:gd name="connsiteY18" fmla="*/ 1195827 h 6233862"/>
              <a:gd name="connsiteX19" fmla="*/ 2891538 w 3314090"/>
              <a:gd name="connsiteY19" fmla="*/ 1336335 h 6233862"/>
              <a:gd name="connsiteX20" fmla="*/ 2955752 w 3314090"/>
              <a:gd name="connsiteY20" fmla="*/ 1565852 h 6233862"/>
              <a:gd name="connsiteX21" fmla="*/ 3089902 w 3314090"/>
              <a:gd name="connsiteY21" fmla="*/ 1746415 h 6233862"/>
              <a:gd name="connsiteX22" fmla="*/ 3136951 w 3314090"/>
              <a:gd name="connsiteY22" fmla="*/ 1843054 h 6233862"/>
              <a:gd name="connsiteX23" fmla="*/ 3280637 w 3314090"/>
              <a:gd name="connsiteY23" fmla="*/ 2132335 h 6233862"/>
              <a:gd name="connsiteX24" fmla="*/ 3312426 w 3314090"/>
              <a:gd name="connsiteY24" fmla="*/ 2346593 h 6233862"/>
              <a:gd name="connsiteX25" fmla="*/ 3252026 w 3314090"/>
              <a:gd name="connsiteY25" fmla="*/ 2424794 h 6233862"/>
              <a:gd name="connsiteX26" fmla="*/ 3034589 w 3314090"/>
              <a:gd name="connsiteY26" fmla="*/ 2520162 h 6233862"/>
              <a:gd name="connsiteX27" fmla="*/ 2948123 w 3314090"/>
              <a:gd name="connsiteY27" fmla="*/ 2572296 h 6233862"/>
              <a:gd name="connsiteX28" fmla="*/ 2729414 w 3314090"/>
              <a:gd name="connsiteY28" fmla="*/ 2663213 h 6233862"/>
              <a:gd name="connsiteX29" fmla="*/ 2708433 w 3314090"/>
              <a:gd name="connsiteY29" fmla="*/ 2688009 h 6233862"/>
              <a:gd name="connsiteX30" fmla="*/ 2626417 w 3314090"/>
              <a:gd name="connsiteY30" fmla="*/ 3195362 h 6233862"/>
              <a:gd name="connsiteX31" fmla="*/ 2564746 w 3314090"/>
              <a:gd name="connsiteY31" fmla="*/ 3340320 h 6233862"/>
              <a:gd name="connsiteX32" fmla="*/ 2494174 w 3314090"/>
              <a:gd name="connsiteY32" fmla="*/ 3489729 h 6233862"/>
              <a:gd name="connsiteX33" fmla="*/ 2478916 w 3314090"/>
              <a:gd name="connsiteY33" fmla="*/ 3524697 h 6233862"/>
              <a:gd name="connsiteX34" fmla="*/ 2443312 w 3314090"/>
              <a:gd name="connsiteY34" fmla="*/ 3620065 h 6233862"/>
              <a:gd name="connsiteX35" fmla="*/ 2393085 w 3314090"/>
              <a:gd name="connsiteY35" fmla="*/ 3737685 h 6233862"/>
              <a:gd name="connsiteX36" fmla="*/ 2278008 w 3314090"/>
              <a:gd name="connsiteY36" fmla="*/ 3816521 h 6233862"/>
              <a:gd name="connsiteX37" fmla="*/ 2070744 w 3314090"/>
              <a:gd name="connsiteY37" fmla="*/ 4037138 h 6233862"/>
              <a:gd name="connsiteX38" fmla="*/ 2065657 w 3314090"/>
              <a:gd name="connsiteY38" fmla="*/ 4149036 h 6233862"/>
              <a:gd name="connsiteX39" fmla="*/ 2110162 w 3314090"/>
              <a:gd name="connsiteY39" fmla="*/ 4169380 h 6233862"/>
              <a:gd name="connsiteX40" fmla="*/ 2132414 w 3314090"/>
              <a:gd name="connsiteY40" fmla="*/ 4298445 h 6233862"/>
              <a:gd name="connsiteX41" fmla="*/ 2087909 w 3314090"/>
              <a:gd name="connsiteY41" fmla="*/ 4473285 h 6233862"/>
              <a:gd name="connsiteX42" fmla="*/ 2116520 w 3314090"/>
              <a:gd name="connsiteY42" fmla="*/ 4646853 h 6233862"/>
              <a:gd name="connsiteX43" fmla="*/ 2049762 w 3314090"/>
              <a:gd name="connsiteY43" fmla="*/ 4784182 h 6233862"/>
              <a:gd name="connsiteX44" fmla="*/ 2011616 w 3314090"/>
              <a:gd name="connsiteY44" fmla="*/ 4861748 h 6233862"/>
              <a:gd name="connsiteX45" fmla="*/ 1892089 w 3314090"/>
              <a:gd name="connsiteY45" fmla="*/ 5052483 h 6233862"/>
              <a:gd name="connsiteX46" fmla="*/ 1770654 w 3314090"/>
              <a:gd name="connsiteY46" fmla="*/ 5172645 h 6233862"/>
              <a:gd name="connsiteX47" fmla="*/ 1590092 w 3314090"/>
              <a:gd name="connsiteY47" fmla="*/ 5081093 h 6233862"/>
              <a:gd name="connsiteX48" fmla="*/ 1595814 w 3314090"/>
              <a:gd name="connsiteY48" fmla="*/ 4997806 h 6233862"/>
              <a:gd name="connsiteX49" fmla="*/ 1620609 w 3314090"/>
              <a:gd name="connsiteY49" fmla="*/ 4857933 h 6233862"/>
              <a:gd name="connsiteX50" fmla="*/ 1658121 w 3314090"/>
              <a:gd name="connsiteY50" fmla="*/ 4694537 h 6233862"/>
              <a:gd name="connsiteX51" fmla="*/ 1639047 w 3314090"/>
              <a:gd name="connsiteY51" fmla="*/ 4634138 h 6233862"/>
              <a:gd name="connsiteX52" fmla="*/ 1433053 w 3314090"/>
              <a:gd name="connsiteY52" fmla="*/ 4572467 h 6233862"/>
              <a:gd name="connsiteX53" fmla="*/ 1370111 w 3314090"/>
              <a:gd name="connsiteY53" fmla="*/ 4466927 h 6233862"/>
              <a:gd name="connsiteX54" fmla="*/ 1398721 w 3314090"/>
              <a:gd name="connsiteY54" fmla="*/ 4262206 h 6233862"/>
              <a:gd name="connsiteX55" fmla="*/ 1510619 w 3314090"/>
              <a:gd name="connsiteY55" fmla="*/ 3947493 h 6233862"/>
              <a:gd name="connsiteX56" fmla="*/ 1539229 w 3314090"/>
              <a:gd name="connsiteY56" fmla="*/ 3901081 h 6233862"/>
              <a:gd name="connsiteX57" fmla="*/ 1614888 w 3314090"/>
              <a:gd name="connsiteY57" fmla="*/ 3756122 h 6233862"/>
              <a:gd name="connsiteX58" fmla="*/ 1494724 w 3314090"/>
              <a:gd name="connsiteY58" fmla="*/ 3744043 h 6233862"/>
              <a:gd name="connsiteX59" fmla="*/ 1435596 w 3314090"/>
              <a:gd name="connsiteY59" fmla="*/ 3761844 h 6233862"/>
              <a:gd name="connsiteX60" fmla="*/ 1353581 w 3314090"/>
              <a:gd name="connsiteY60" fmla="*/ 3886458 h 6233862"/>
              <a:gd name="connsiteX61" fmla="*/ 1250584 w 3314090"/>
              <a:gd name="connsiteY61" fmla="*/ 4039681 h 6233862"/>
              <a:gd name="connsiteX62" fmla="*/ 1073836 w 3314090"/>
              <a:gd name="connsiteY62" fmla="*/ 4289544 h 6233862"/>
              <a:gd name="connsiteX63" fmla="*/ 1042683 w 3314090"/>
              <a:gd name="connsiteY63" fmla="*/ 4372195 h 6233862"/>
              <a:gd name="connsiteX64" fmla="*/ 844319 w 3314090"/>
              <a:gd name="connsiteY64" fmla="*/ 4820422 h 6233862"/>
              <a:gd name="connsiteX65" fmla="*/ 814438 w 3314090"/>
              <a:gd name="connsiteY65" fmla="*/ 4870013 h 6233862"/>
              <a:gd name="connsiteX66" fmla="*/ 647862 w 3314090"/>
              <a:gd name="connsiteY66" fmla="*/ 5184725 h 6233862"/>
              <a:gd name="connsiteX67" fmla="*/ 555038 w 3314090"/>
              <a:gd name="connsiteY67" fmla="*/ 5423780 h 6233862"/>
              <a:gd name="connsiteX68" fmla="*/ 553766 w 3314090"/>
              <a:gd name="connsiteY68" fmla="*/ 5428230 h 6233862"/>
              <a:gd name="connsiteX69" fmla="*/ 562667 w 3314090"/>
              <a:gd name="connsiteY69" fmla="*/ 5449846 h 6233862"/>
              <a:gd name="connsiteX70" fmla="*/ 579198 w 3314090"/>
              <a:gd name="connsiteY70" fmla="*/ 5436495 h 6233862"/>
              <a:gd name="connsiteX71" fmla="*/ 584285 w 3314090"/>
              <a:gd name="connsiteY71" fmla="*/ 5426958 h 6233862"/>
              <a:gd name="connsiteX72" fmla="*/ 592550 w 3314090"/>
              <a:gd name="connsiteY72" fmla="*/ 5428230 h 6233862"/>
              <a:gd name="connsiteX73" fmla="*/ 584920 w 3314090"/>
              <a:gd name="connsiteY73" fmla="*/ 5474006 h 6233862"/>
              <a:gd name="connsiteX74" fmla="*/ 520706 w 3314090"/>
              <a:gd name="connsiteY74" fmla="*/ 5569373 h 6233862"/>
              <a:gd name="connsiteX75" fmla="*/ 514984 w 3314090"/>
              <a:gd name="connsiteY75" fmla="*/ 5607521 h 6233862"/>
              <a:gd name="connsiteX76" fmla="*/ 529607 w 3314090"/>
              <a:gd name="connsiteY76" fmla="*/ 5663469 h 6233862"/>
              <a:gd name="connsiteX77" fmla="*/ 538508 w 3314090"/>
              <a:gd name="connsiteY77" fmla="*/ 5698437 h 6233862"/>
              <a:gd name="connsiteX78" fmla="*/ 542959 w 3314090"/>
              <a:gd name="connsiteY78" fmla="*/ 5748029 h 6233862"/>
              <a:gd name="connsiteX79" fmla="*/ 504175 w 3314090"/>
              <a:gd name="connsiteY79" fmla="*/ 5869463 h 6233862"/>
              <a:gd name="connsiteX80" fmla="*/ 497818 w 3314090"/>
              <a:gd name="connsiteY80" fmla="*/ 5899980 h 6233862"/>
              <a:gd name="connsiteX81" fmla="*/ 454585 w 3314090"/>
              <a:gd name="connsiteY81" fmla="*/ 6011878 h 6233862"/>
              <a:gd name="connsiteX82" fmla="*/ 437419 w 3314090"/>
              <a:gd name="connsiteY82" fmla="*/ 6109788 h 6233862"/>
              <a:gd name="connsiteX83" fmla="*/ 439962 w 3314090"/>
              <a:gd name="connsiteY83" fmla="*/ 6200705 h 6233862"/>
              <a:gd name="connsiteX84" fmla="*/ 403087 w 3314090"/>
              <a:gd name="connsiteY84" fmla="*/ 6233766 h 6233862"/>
              <a:gd name="connsiteX85" fmla="*/ 299454 w 3314090"/>
              <a:gd name="connsiteY85" fmla="*/ 6232494 h 6233862"/>
              <a:gd name="connsiteX86" fmla="*/ 83923 w 3314090"/>
              <a:gd name="connsiteY86" fmla="*/ 6214057 h 6233862"/>
              <a:gd name="connsiteX87" fmla="*/ 0 w 3314090"/>
              <a:gd name="connsiteY87" fmla="*/ 6152386 h 6233862"/>
              <a:gd name="connsiteX88" fmla="*/ 0 w 3314090"/>
              <a:gd name="connsiteY88" fmla="*/ 6104066 h 6233862"/>
              <a:gd name="connsiteX89" fmla="*/ 3815 w 3314090"/>
              <a:gd name="connsiteY89" fmla="*/ 6095165 h 6233862"/>
              <a:gd name="connsiteX90" fmla="*/ 73751 w 3314090"/>
              <a:gd name="connsiteY90" fmla="*/ 5943213 h 6233862"/>
              <a:gd name="connsiteX91" fmla="*/ 82016 w 3314090"/>
              <a:gd name="connsiteY91" fmla="*/ 5920961 h 6233862"/>
              <a:gd name="connsiteX92" fmla="*/ 96003 w 3314090"/>
              <a:gd name="connsiteY92" fmla="*/ 5862469 h 6233862"/>
              <a:gd name="connsiteX93" fmla="*/ 185648 w 3314090"/>
              <a:gd name="connsiteY93" fmla="*/ 5585904 h 6233862"/>
              <a:gd name="connsiteX94" fmla="*/ 211716 w 3314090"/>
              <a:gd name="connsiteY94" fmla="*/ 5566830 h 6233862"/>
              <a:gd name="connsiteX95" fmla="*/ 246048 w 3314090"/>
              <a:gd name="connsiteY95" fmla="*/ 5547121 h 6233862"/>
              <a:gd name="connsiteX96" fmla="*/ 264486 w 3314090"/>
              <a:gd name="connsiteY96" fmla="*/ 5508339 h 6233862"/>
              <a:gd name="connsiteX97" fmla="*/ 321070 w 3314090"/>
              <a:gd name="connsiteY97" fmla="*/ 5269284 h 6233862"/>
              <a:gd name="connsiteX98" fmla="*/ 330607 w 3314090"/>
              <a:gd name="connsiteY98" fmla="*/ 5227323 h 6233862"/>
              <a:gd name="connsiteX99" fmla="*/ 366211 w 3314090"/>
              <a:gd name="connsiteY99" fmla="*/ 5130684 h 6233862"/>
              <a:gd name="connsiteX100" fmla="*/ 544230 w 3314090"/>
              <a:gd name="connsiteY100" fmla="*/ 4435774 h 6233862"/>
              <a:gd name="connsiteX101" fmla="*/ 694910 w 3314090"/>
              <a:gd name="connsiteY101" fmla="*/ 4132505 h 6233862"/>
              <a:gd name="connsiteX102" fmla="*/ 817617 w 3314090"/>
              <a:gd name="connsiteY102" fmla="*/ 3951943 h 6233862"/>
              <a:gd name="connsiteX103" fmla="*/ 855763 w 3314090"/>
              <a:gd name="connsiteY103" fmla="*/ 3863570 h 6233862"/>
              <a:gd name="connsiteX104" fmla="*/ 888188 w 3314090"/>
              <a:gd name="connsiteY104" fmla="*/ 3726241 h 6233862"/>
              <a:gd name="connsiteX105" fmla="*/ 916163 w 3314090"/>
              <a:gd name="connsiteY105" fmla="*/ 3555215 h 6233862"/>
              <a:gd name="connsiteX106" fmla="*/ 918706 w 3314090"/>
              <a:gd name="connsiteY106" fmla="*/ 3443953 h 6233862"/>
              <a:gd name="connsiteX107" fmla="*/ 886281 w 3314090"/>
              <a:gd name="connsiteY107" fmla="*/ 3396269 h 6233862"/>
              <a:gd name="connsiteX108" fmla="*/ 886916 w 3314090"/>
              <a:gd name="connsiteY108" fmla="*/ 3298995 h 6233862"/>
              <a:gd name="connsiteX109" fmla="*/ 928242 w 3314090"/>
              <a:gd name="connsiteY109" fmla="*/ 3285643 h 6233862"/>
              <a:gd name="connsiteX110" fmla="*/ 956217 w 3314090"/>
              <a:gd name="connsiteY110" fmla="*/ 3281193 h 6233862"/>
              <a:gd name="connsiteX111" fmla="*/ 991185 w 3314090"/>
              <a:gd name="connsiteY111" fmla="*/ 3222065 h 6233862"/>
              <a:gd name="connsiteX112" fmla="*/ 1035054 w 3314090"/>
              <a:gd name="connsiteY112" fmla="*/ 3107625 h 6233862"/>
              <a:gd name="connsiteX113" fmla="*/ 1172383 w 3314090"/>
              <a:gd name="connsiteY113" fmla="*/ 2842503 h 6233862"/>
              <a:gd name="connsiteX114" fmla="*/ 1186370 w 3314090"/>
              <a:gd name="connsiteY114" fmla="*/ 2807535 h 6233862"/>
              <a:gd name="connsiteX115" fmla="*/ 1249948 w 3314090"/>
              <a:gd name="connsiteY115" fmla="*/ 2629516 h 6233862"/>
              <a:gd name="connsiteX116" fmla="*/ 1284281 w 3314090"/>
              <a:gd name="connsiteY116" fmla="*/ 2516347 h 6233862"/>
              <a:gd name="connsiteX117" fmla="*/ 1328150 w 3314090"/>
              <a:gd name="connsiteY117" fmla="*/ 2355494 h 6233862"/>
              <a:gd name="connsiteX118" fmla="*/ 1372655 w 3314090"/>
              <a:gd name="connsiteY118" fmla="*/ 2322433 h 6233862"/>
              <a:gd name="connsiteX119" fmla="*/ 1382191 w 3314090"/>
              <a:gd name="connsiteY119" fmla="*/ 2285558 h 6233862"/>
              <a:gd name="connsiteX120" fmla="*/ 1371383 w 3314090"/>
              <a:gd name="connsiteY120" fmla="*/ 2261398 h 6233862"/>
              <a:gd name="connsiteX121" fmla="*/ 1359303 w 3314090"/>
              <a:gd name="connsiteY121" fmla="*/ 2180018 h 6233862"/>
              <a:gd name="connsiteX122" fmla="*/ 1382827 w 3314090"/>
              <a:gd name="connsiteY122" fmla="*/ 2040781 h 6233862"/>
              <a:gd name="connsiteX123" fmla="*/ 1339593 w 3314090"/>
              <a:gd name="connsiteY123" fmla="*/ 2164760 h 6233862"/>
              <a:gd name="connsiteX124" fmla="*/ 1289367 w 3314090"/>
              <a:gd name="connsiteY124" fmla="*/ 2249319 h 6233862"/>
              <a:gd name="connsiteX125" fmla="*/ 1138687 w 3314090"/>
              <a:gd name="connsiteY125" fmla="*/ 2311626 h 6233862"/>
              <a:gd name="connsiteX126" fmla="*/ 1090367 w 3314090"/>
              <a:gd name="connsiteY126" fmla="*/ 2315439 h 6233862"/>
              <a:gd name="connsiteX127" fmla="*/ 1035054 w 3314090"/>
              <a:gd name="connsiteY127" fmla="*/ 2342778 h 6233862"/>
              <a:gd name="connsiteX128" fmla="*/ 997543 w 3314090"/>
              <a:gd name="connsiteY128" fmla="*/ 2415257 h 6233862"/>
              <a:gd name="connsiteX129" fmla="*/ 731150 w 3314090"/>
              <a:gd name="connsiteY129" fmla="*/ 2636509 h 6233862"/>
              <a:gd name="connsiteX130" fmla="*/ 491460 w 3314090"/>
              <a:gd name="connsiteY130" fmla="*/ 2649861 h 6233862"/>
              <a:gd name="connsiteX131" fmla="*/ 162125 w 3314090"/>
              <a:gd name="connsiteY131" fmla="*/ 2229609 h 6233862"/>
              <a:gd name="connsiteX132" fmla="*/ 171662 w 3314090"/>
              <a:gd name="connsiteY132" fmla="*/ 2104996 h 6233862"/>
              <a:gd name="connsiteX133" fmla="*/ 171026 w 3314090"/>
              <a:gd name="connsiteY133" fmla="*/ 2060491 h 6233862"/>
              <a:gd name="connsiteX134" fmla="*/ 191371 w 3314090"/>
              <a:gd name="connsiteY134" fmla="*/ 1970846 h 6233862"/>
              <a:gd name="connsiteX135" fmla="*/ 263215 w 3314090"/>
              <a:gd name="connsiteY135" fmla="*/ 1916169 h 6233862"/>
              <a:gd name="connsiteX136" fmla="*/ 271479 w 3314090"/>
              <a:gd name="connsiteY136" fmla="*/ 1880565 h 6233862"/>
              <a:gd name="connsiteX137" fmla="*/ 282287 w 3314090"/>
              <a:gd name="connsiteY137" fmla="*/ 1819529 h 6233862"/>
              <a:gd name="connsiteX138" fmla="*/ 361125 w 3314090"/>
              <a:gd name="connsiteY138" fmla="*/ 1775661 h 6233862"/>
              <a:gd name="connsiteX139" fmla="*/ 403087 w 3314090"/>
              <a:gd name="connsiteY139" fmla="*/ 1792191 h 6233862"/>
              <a:gd name="connsiteX140" fmla="*/ 440598 w 3314090"/>
              <a:gd name="connsiteY140" fmla="*/ 1774389 h 6233862"/>
              <a:gd name="connsiteX141" fmla="*/ 453949 w 3314090"/>
              <a:gd name="connsiteY141" fmla="*/ 1751501 h 6233862"/>
              <a:gd name="connsiteX142" fmla="*/ 521342 w 3314090"/>
              <a:gd name="connsiteY142" fmla="*/ 1696188 h 6233862"/>
              <a:gd name="connsiteX143" fmla="*/ 567118 w 3314090"/>
              <a:gd name="connsiteY143" fmla="*/ 1735606 h 6233862"/>
              <a:gd name="connsiteX144" fmla="*/ 621160 w 3314090"/>
              <a:gd name="connsiteY144" fmla="*/ 1759766 h 6233862"/>
              <a:gd name="connsiteX145" fmla="*/ 778198 w 3314090"/>
              <a:gd name="connsiteY145" fmla="*/ 1797277 h 6233862"/>
              <a:gd name="connsiteX146" fmla="*/ 813166 w 3314090"/>
              <a:gd name="connsiteY146" fmla="*/ 1786469 h 6233862"/>
              <a:gd name="connsiteX147" fmla="*/ 865300 w 3314090"/>
              <a:gd name="connsiteY147" fmla="*/ 1778840 h 6233862"/>
              <a:gd name="connsiteX148" fmla="*/ 896453 w 3314090"/>
              <a:gd name="connsiteY148" fmla="*/ 1827795 h 6233862"/>
              <a:gd name="connsiteX149" fmla="*/ 936508 w 3314090"/>
              <a:gd name="connsiteY149" fmla="*/ 1911082 h 6233862"/>
              <a:gd name="connsiteX150" fmla="*/ 1007716 w 3314090"/>
              <a:gd name="connsiteY150" fmla="*/ 1881201 h 6233862"/>
              <a:gd name="connsiteX151" fmla="*/ 1044591 w 3314090"/>
              <a:gd name="connsiteY151" fmla="*/ 1740057 h 6233862"/>
              <a:gd name="connsiteX152" fmla="*/ 1064935 w 3314090"/>
              <a:gd name="connsiteY152" fmla="*/ 1618622 h 6233862"/>
              <a:gd name="connsiteX153" fmla="*/ 1078287 w 3314090"/>
              <a:gd name="connsiteY153" fmla="*/ 1439967 h 6233862"/>
              <a:gd name="connsiteX154" fmla="*/ 1162210 w 3314090"/>
              <a:gd name="connsiteY154" fmla="*/ 986655 h 6233862"/>
              <a:gd name="connsiteX155" fmla="*/ 1302082 w 3314090"/>
              <a:gd name="connsiteY155" fmla="*/ 924348 h 6233862"/>
              <a:gd name="connsiteX156" fmla="*/ 1401900 w 3314090"/>
              <a:gd name="connsiteY156" fmla="*/ 879843 h 6233862"/>
              <a:gd name="connsiteX157" fmla="*/ 1476287 w 3314090"/>
              <a:gd name="connsiteY157" fmla="*/ 855684 h 6233862"/>
              <a:gd name="connsiteX158" fmla="*/ 1595178 w 3314090"/>
              <a:gd name="connsiteY158" fmla="*/ 836610 h 6233862"/>
              <a:gd name="connsiteX159" fmla="*/ 1667657 w 3314090"/>
              <a:gd name="connsiteY159" fmla="*/ 715176 h 6233862"/>
              <a:gd name="connsiteX160" fmla="*/ 1626967 w 3314090"/>
              <a:gd name="connsiteY160" fmla="*/ 650961 h 6233862"/>
              <a:gd name="connsiteX161" fmla="*/ 1604715 w 3314090"/>
              <a:gd name="connsiteY161" fmla="*/ 581662 h 6233862"/>
              <a:gd name="connsiteX162" fmla="*/ 1530328 w 3314090"/>
              <a:gd name="connsiteY162" fmla="*/ 540336 h 6233862"/>
              <a:gd name="connsiteX163" fmla="*/ 1528421 w 3314090"/>
              <a:gd name="connsiteY163" fmla="*/ 383933 h 6233862"/>
              <a:gd name="connsiteX164" fmla="*/ 1537957 w 3314090"/>
              <a:gd name="connsiteY164" fmla="*/ 373125 h 6233862"/>
              <a:gd name="connsiteX165" fmla="*/ 1567840 w 3314090"/>
              <a:gd name="connsiteY165" fmla="*/ 340064 h 6233862"/>
              <a:gd name="connsiteX166" fmla="*/ 1598993 w 3314090"/>
              <a:gd name="connsiteY166" fmla="*/ 167768 h 6233862"/>
              <a:gd name="connsiteX167" fmla="*/ 1656849 w 3314090"/>
              <a:gd name="connsiteY167" fmla="*/ 79393 h 6233862"/>
              <a:gd name="connsiteX168" fmla="*/ 1818973 w 3314090"/>
              <a:gd name="connsiteY168" fmla="*/ 1828 h 6233862"/>
              <a:gd name="connsiteX169" fmla="*/ 1855452 w 3314090"/>
              <a:gd name="connsiteY169" fmla="*/ 795 h 623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3314090" h="6233862">
                <a:moveTo>
                  <a:pt x="2704618" y="1899002"/>
                </a:moveTo>
                <a:cubicBezTo>
                  <a:pt x="2680458" y="2116440"/>
                  <a:pt x="2717334" y="2010264"/>
                  <a:pt x="2726234" y="2309081"/>
                </a:cubicBezTo>
                <a:cubicBezTo>
                  <a:pt x="2777098" y="2290644"/>
                  <a:pt x="2861021" y="2237239"/>
                  <a:pt x="2905526" y="2220708"/>
                </a:cubicBezTo>
                <a:cubicBezTo>
                  <a:pt x="2940493" y="2207993"/>
                  <a:pt x="2946216" y="2193369"/>
                  <a:pt x="2931592" y="2157766"/>
                </a:cubicBezTo>
                <a:cubicBezTo>
                  <a:pt x="2916970" y="2120255"/>
                  <a:pt x="2890902" y="2091644"/>
                  <a:pt x="2860385" y="2065578"/>
                </a:cubicBezTo>
                <a:cubicBezTo>
                  <a:pt x="2833682" y="2042689"/>
                  <a:pt x="2751030" y="1935878"/>
                  <a:pt x="2724964" y="1912354"/>
                </a:cubicBezTo>
                <a:cubicBezTo>
                  <a:pt x="2720513" y="1908539"/>
                  <a:pt x="2714791" y="1905996"/>
                  <a:pt x="2704618" y="1899002"/>
                </a:cubicBezTo>
                <a:close/>
                <a:moveTo>
                  <a:pt x="1855452" y="795"/>
                </a:moveTo>
                <a:cubicBezTo>
                  <a:pt x="1867611" y="1987"/>
                  <a:pt x="1879373" y="4371"/>
                  <a:pt x="1889546" y="6914"/>
                </a:cubicBezTo>
                <a:cubicBezTo>
                  <a:pt x="1895904" y="8822"/>
                  <a:pt x="1934686" y="18994"/>
                  <a:pt x="1940408" y="20902"/>
                </a:cubicBezTo>
                <a:cubicBezTo>
                  <a:pt x="2058664" y="59684"/>
                  <a:pt x="2140043" y="122626"/>
                  <a:pt x="2164839" y="251691"/>
                </a:cubicBezTo>
                <a:cubicBezTo>
                  <a:pt x="2176283" y="310818"/>
                  <a:pt x="2167383" y="324805"/>
                  <a:pt x="2163568" y="375032"/>
                </a:cubicBezTo>
                <a:cubicBezTo>
                  <a:pt x="2232868" y="362316"/>
                  <a:pt x="2201715" y="454505"/>
                  <a:pt x="2202350" y="506639"/>
                </a:cubicBezTo>
                <a:cubicBezTo>
                  <a:pt x="2202986" y="544150"/>
                  <a:pt x="2197900" y="587384"/>
                  <a:pt x="2151488" y="581026"/>
                </a:cubicBezTo>
                <a:cubicBezTo>
                  <a:pt x="2127964" y="716447"/>
                  <a:pt x="2030054" y="677029"/>
                  <a:pt x="2102532" y="830888"/>
                </a:cubicBezTo>
                <a:cubicBezTo>
                  <a:pt x="2105076" y="835338"/>
                  <a:pt x="2165475" y="835974"/>
                  <a:pt x="2170562" y="837246"/>
                </a:cubicBezTo>
                <a:cubicBezTo>
                  <a:pt x="2213159" y="846147"/>
                  <a:pt x="2368925" y="842968"/>
                  <a:pt x="2410251" y="854412"/>
                </a:cubicBezTo>
                <a:cubicBezTo>
                  <a:pt x="2498624" y="879207"/>
                  <a:pt x="2545672" y="906546"/>
                  <a:pt x="2611794" y="973303"/>
                </a:cubicBezTo>
                <a:cubicBezTo>
                  <a:pt x="2691902" y="1054048"/>
                  <a:pt x="2725598" y="1115718"/>
                  <a:pt x="2806344" y="1195827"/>
                </a:cubicBezTo>
                <a:cubicBezTo>
                  <a:pt x="2847034" y="1235882"/>
                  <a:pt x="2875008" y="1282294"/>
                  <a:pt x="2891538" y="1336335"/>
                </a:cubicBezTo>
                <a:cubicBezTo>
                  <a:pt x="2917606" y="1418987"/>
                  <a:pt x="2908069" y="1494009"/>
                  <a:pt x="2955752" y="1565852"/>
                </a:cubicBezTo>
                <a:cubicBezTo>
                  <a:pt x="3001529" y="1633881"/>
                  <a:pt x="3046669" y="1677114"/>
                  <a:pt x="3089902" y="1746415"/>
                </a:cubicBezTo>
                <a:cubicBezTo>
                  <a:pt x="3108340" y="1776296"/>
                  <a:pt x="3125506" y="1809357"/>
                  <a:pt x="3136951" y="1843054"/>
                </a:cubicBezTo>
                <a:cubicBezTo>
                  <a:pt x="3171918" y="1947322"/>
                  <a:pt x="3246304" y="2028066"/>
                  <a:pt x="3280637" y="2132335"/>
                </a:cubicBezTo>
                <a:cubicBezTo>
                  <a:pt x="3303525" y="2200999"/>
                  <a:pt x="3319420" y="2269664"/>
                  <a:pt x="3312426" y="2346593"/>
                </a:cubicBezTo>
                <a:cubicBezTo>
                  <a:pt x="3309883" y="2384104"/>
                  <a:pt x="3287630" y="2413350"/>
                  <a:pt x="3252026" y="2424794"/>
                </a:cubicBezTo>
                <a:cubicBezTo>
                  <a:pt x="3171282" y="2450225"/>
                  <a:pt x="3099438" y="2465484"/>
                  <a:pt x="3034589" y="2520162"/>
                </a:cubicBezTo>
                <a:cubicBezTo>
                  <a:pt x="3021873" y="2530970"/>
                  <a:pt x="2963382" y="2567210"/>
                  <a:pt x="2948123" y="2572296"/>
                </a:cubicBezTo>
                <a:cubicBezTo>
                  <a:pt x="2875644" y="2595184"/>
                  <a:pt x="2802529" y="2642232"/>
                  <a:pt x="2729414" y="2663213"/>
                </a:cubicBezTo>
                <a:cubicBezTo>
                  <a:pt x="2716063" y="2667027"/>
                  <a:pt x="2709705" y="2673385"/>
                  <a:pt x="2708433" y="2688009"/>
                </a:cubicBezTo>
                <a:cubicBezTo>
                  <a:pt x="2691902" y="2850769"/>
                  <a:pt x="2662657" y="3036417"/>
                  <a:pt x="2626417" y="3195362"/>
                </a:cubicBezTo>
                <a:cubicBezTo>
                  <a:pt x="2614337" y="3247496"/>
                  <a:pt x="2597806" y="3297723"/>
                  <a:pt x="2564746" y="3340320"/>
                </a:cubicBezTo>
                <a:cubicBezTo>
                  <a:pt x="2530414" y="3385461"/>
                  <a:pt x="2510704" y="3436959"/>
                  <a:pt x="2494174" y="3489729"/>
                </a:cubicBezTo>
                <a:cubicBezTo>
                  <a:pt x="2490360" y="3501809"/>
                  <a:pt x="2486545" y="3515161"/>
                  <a:pt x="2478916" y="3524697"/>
                </a:cubicBezTo>
                <a:cubicBezTo>
                  <a:pt x="2456027" y="3552672"/>
                  <a:pt x="2447126" y="3585097"/>
                  <a:pt x="2443312" y="3620065"/>
                </a:cubicBezTo>
                <a:cubicBezTo>
                  <a:pt x="2438861" y="3664569"/>
                  <a:pt x="2424874" y="3704623"/>
                  <a:pt x="2393085" y="3737685"/>
                </a:cubicBezTo>
                <a:cubicBezTo>
                  <a:pt x="2368925" y="3763116"/>
                  <a:pt x="2301532" y="3790455"/>
                  <a:pt x="2278008" y="3816521"/>
                </a:cubicBezTo>
                <a:cubicBezTo>
                  <a:pt x="2211252" y="3889636"/>
                  <a:pt x="2135593" y="3961480"/>
                  <a:pt x="2070744" y="4037138"/>
                </a:cubicBezTo>
                <a:cubicBezTo>
                  <a:pt x="2031961" y="4081642"/>
                  <a:pt x="2034504" y="4100081"/>
                  <a:pt x="2065657" y="4149036"/>
                </a:cubicBezTo>
                <a:cubicBezTo>
                  <a:pt x="2069472" y="4156030"/>
                  <a:pt x="2105711" y="4163023"/>
                  <a:pt x="2110162" y="4169380"/>
                </a:cubicBezTo>
                <a:cubicBezTo>
                  <a:pt x="2136864" y="4209436"/>
                  <a:pt x="2143858" y="4252669"/>
                  <a:pt x="2132414" y="4298445"/>
                </a:cubicBezTo>
                <a:cubicBezTo>
                  <a:pt x="2117791" y="4356937"/>
                  <a:pt x="2104440" y="4415428"/>
                  <a:pt x="2087909" y="4473285"/>
                </a:cubicBezTo>
                <a:cubicBezTo>
                  <a:pt x="2070744" y="4533685"/>
                  <a:pt x="2096810" y="4585819"/>
                  <a:pt x="2116520" y="4646853"/>
                </a:cubicBezTo>
                <a:cubicBezTo>
                  <a:pt x="2132414" y="4695172"/>
                  <a:pt x="2078373" y="4740949"/>
                  <a:pt x="2049762" y="4784182"/>
                </a:cubicBezTo>
                <a:cubicBezTo>
                  <a:pt x="2033869" y="4807706"/>
                  <a:pt x="2022424" y="4835045"/>
                  <a:pt x="2011616" y="4861748"/>
                </a:cubicBezTo>
                <a:cubicBezTo>
                  <a:pt x="1983006" y="4932319"/>
                  <a:pt x="1942951" y="4995898"/>
                  <a:pt x="1892089" y="5052483"/>
                </a:cubicBezTo>
                <a:cubicBezTo>
                  <a:pt x="1848856" y="5100167"/>
                  <a:pt x="1832325" y="5149121"/>
                  <a:pt x="1770654" y="5172645"/>
                </a:cubicBezTo>
                <a:cubicBezTo>
                  <a:pt x="1689910" y="5203798"/>
                  <a:pt x="1611709" y="5165016"/>
                  <a:pt x="1590092" y="5081093"/>
                </a:cubicBezTo>
                <a:cubicBezTo>
                  <a:pt x="1583098" y="5054390"/>
                  <a:pt x="1593271" y="5025144"/>
                  <a:pt x="1595814" y="4997806"/>
                </a:cubicBezTo>
                <a:cubicBezTo>
                  <a:pt x="1600900" y="4950758"/>
                  <a:pt x="1609166" y="4903709"/>
                  <a:pt x="1620609" y="4857933"/>
                </a:cubicBezTo>
                <a:cubicBezTo>
                  <a:pt x="1634596" y="4802620"/>
                  <a:pt x="1641590" y="4749214"/>
                  <a:pt x="1658121" y="4694537"/>
                </a:cubicBezTo>
                <a:cubicBezTo>
                  <a:pt x="1665750" y="4669106"/>
                  <a:pt x="1665114" y="4632867"/>
                  <a:pt x="1639047" y="4634138"/>
                </a:cubicBezTo>
                <a:cubicBezTo>
                  <a:pt x="1573561" y="4637952"/>
                  <a:pt x="1487731" y="4601712"/>
                  <a:pt x="1433053" y="4572467"/>
                </a:cubicBezTo>
                <a:cubicBezTo>
                  <a:pt x="1390456" y="4549578"/>
                  <a:pt x="1372655" y="4514611"/>
                  <a:pt x="1370111" y="4466927"/>
                </a:cubicBezTo>
                <a:cubicBezTo>
                  <a:pt x="1364389" y="4359480"/>
                  <a:pt x="1368204" y="4365202"/>
                  <a:pt x="1398721" y="4262206"/>
                </a:cubicBezTo>
                <a:cubicBezTo>
                  <a:pt x="1426696" y="4167473"/>
                  <a:pt x="1463571" y="4048582"/>
                  <a:pt x="1510619" y="3947493"/>
                </a:cubicBezTo>
                <a:cubicBezTo>
                  <a:pt x="1513162" y="3941770"/>
                  <a:pt x="1537322" y="3907439"/>
                  <a:pt x="1539229" y="3901081"/>
                </a:cubicBezTo>
                <a:cubicBezTo>
                  <a:pt x="1555760" y="3855940"/>
                  <a:pt x="1576740" y="3836867"/>
                  <a:pt x="1614888" y="3756122"/>
                </a:cubicBezTo>
                <a:cubicBezTo>
                  <a:pt x="1616159" y="3754214"/>
                  <a:pt x="1496632" y="3745315"/>
                  <a:pt x="1494724" y="3744043"/>
                </a:cubicBezTo>
                <a:cubicBezTo>
                  <a:pt x="1463571" y="3726241"/>
                  <a:pt x="1454670" y="3730691"/>
                  <a:pt x="1435596" y="3761844"/>
                </a:cubicBezTo>
                <a:cubicBezTo>
                  <a:pt x="1410166" y="3804441"/>
                  <a:pt x="1386005" y="3849582"/>
                  <a:pt x="1353581" y="3886458"/>
                </a:cubicBezTo>
                <a:cubicBezTo>
                  <a:pt x="1312255" y="3933506"/>
                  <a:pt x="1281102" y="3986275"/>
                  <a:pt x="1250584" y="4039681"/>
                </a:cubicBezTo>
                <a:cubicBezTo>
                  <a:pt x="1202900" y="4123604"/>
                  <a:pt x="1120884" y="4205621"/>
                  <a:pt x="1073836" y="4289544"/>
                </a:cubicBezTo>
                <a:cubicBezTo>
                  <a:pt x="1059213" y="4314975"/>
                  <a:pt x="1048406" y="4343585"/>
                  <a:pt x="1042683" y="4372195"/>
                </a:cubicBezTo>
                <a:cubicBezTo>
                  <a:pt x="1008987" y="4531141"/>
                  <a:pt x="940958" y="4686272"/>
                  <a:pt x="844319" y="4820422"/>
                </a:cubicBezTo>
                <a:cubicBezTo>
                  <a:pt x="832875" y="4835681"/>
                  <a:pt x="823339" y="4852847"/>
                  <a:pt x="814438" y="4870013"/>
                </a:cubicBezTo>
                <a:cubicBezTo>
                  <a:pt x="758489" y="4974281"/>
                  <a:pt x="698725" y="5077914"/>
                  <a:pt x="647862" y="5184725"/>
                </a:cubicBezTo>
                <a:cubicBezTo>
                  <a:pt x="610987" y="5261655"/>
                  <a:pt x="585556" y="5343670"/>
                  <a:pt x="555038" y="5423780"/>
                </a:cubicBezTo>
                <a:cubicBezTo>
                  <a:pt x="554402" y="5425051"/>
                  <a:pt x="553131" y="5426958"/>
                  <a:pt x="553766" y="5428230"/>
                </a:cubicBezTo>
                <a:cubicBezTo>
                  <a:pt x="556310" y="5435223"/>
                  <a:pt x="559489" y="5442853"/>
                  <a:pt x="562667" y="5449846"/>
                </a:cubicBezTo>
                <a:cubicBezTo>
                  <a:pt x="567754" y="5445396"/>
                  <a:pt x="574112" y="5441581"/>
                  <a:pt x="579198" y="5436495"/>
                </a:cubicBezTo>
                <a:cubicBezTo>
                  <a:pt x="581741" y="5433951"/>
                  <a:pt x="583013" y="5430137"/>
                  <a:pt x="584285" y="5426958"/>
                </a:cubicBezTo>
                <a:cubicBezTo>
                  <a:pt x="586828" y="5426958"/>
                  <a:pt x="590007" y="5427594"/>
                  <a:pt x="592550" y="5428230"/>
                </a:cubicBezTo>
                <a:cubicBezTo>
                  <a:pt x="590007" y="5443488"/>
                  <a:pt x="592550" y="5461291"/>
                  <a:pt x="584920" y="5474006"/>
                </a:cubicBezTo>
                <a:cubicBezTo>
                  <a:pt x="565846" y="5507067"/>
                  <a:pt x="542959" y="5538220"/>
                  <a:pt x="520706" y="5569373"/>
                </a:cubicBezTo>
                <a:cubicBezTo>
                  <a:pt x="512441" y="5581453"/>
                  <a:pt x="500997" y="5593533"/>
                  <a:pt x="514984" y="5607521"/>
                </a:cubicBezTo>
                <a:cubicBezTo>
                  <a:pt x="531514" y="5624051"/>
                  <a:pt x="530879" y="5642488"/>
                  <a:pt x="529607" y="5663469"/>
                </a:cubicBezTo>
                <a:cubicBezTo>
                  <a:pt x="528971" y="5674913"/>
                  <a:pt x="530879" y="5690808"/>
                  <a:pt x="538508" y="5698437"/>
                </a:cubicBezTo>
                <a:cubicBezTo>
                  <a:pt x="555038" y="5714967"/>
                  <a:pt x="554402" y="5731498"/>
                  <a:pt x="542959" y="5748029"/>
                </a:cubicBezTo>
                <a:cubicBezTo>
                  <a:pt x="517527" y="5784268"/>
                  <a:pt x="503539" y="5824322"/>
                  <a:pt x="504175" y="5869463"/>
                </a:cubicBezTo>
                <a:cubicBezTo>
                  <a:pt x="504175" y="5879635"/>
                  <a:pt x="501632" y="5890444"/>
                  <a:pt x="497818" y="5899980"/>
                </a:cubicBezTo>
                <a:cubicBezTo>
                  <a:pt x="484467" y="5937492"/>
                  <a:pt x="470479" y="5975003"/>
                  <a:pt x="454585" y="6011878"/>
                </a:cubicBezTo>
                <a:cubicBezTo>
                  <a:pt x="440598" y="6043667"/>
                  <a:pt x="432968" y="6074821"/>
                  <a:pt x="437419" y="6109788"/>
                </a:cubicBezTo>
                <a:cubicBezTo>
                  <a:pt x="441233" y="6139670"/>
                  <a:pt x="439326" y="6170188"/>
                  <a:pt x="439962" y="6200705"/>
                </a:cubicBezTo>
                <a:cubicBezTo>
                  <a:pt x="440598" y="6226136"/>
                  <a:pt x="425974" y="6233766"/>
                  <a:pt x="403087" y="6233766"/>
                </a:cubicBezTo>
                <a:cubicBezTo>
                  <a:pt x="368754" y="6233130"/>
                  <a:pt x="333786" y="6235037"/>
                  <a:pt x="299454" y="6232494"/>
                </a:cubicBezTo>
                <a:cubicBezTo>
                  <a:pt x="227610" y="6227408"/>
                  <a:pt x="155767" y="6222321"/>
                  <a:pt x="83923" y="6214057"/>
                </a:cubicBezTo>
                <a:cubicBezTo>
                  <a:pt x="45776" y="6210242"/>
                  <a:pt x="13988" y="6192440"/>
                  <a:pt x="0" y="6152386"/>
                </a:cubicBezTo>
                <a:cubicBezTo>
                  <a:pt x="0" y="6136491"/>
                  <a:pt x="0" y="6119961"/>
                  <a:pt x="0" y="6104066"/>
                </a:cubicBezTo>
                <a:cubicBezTo>
                  <a:pt x="1272" y="6100888"/>
                  <a:pt x="3179" y="6098344"/>
                  <a:pt x="3815" y="6095165"/>
                </a:cubicBezTo>
                <a:cubicBezTo>
                  <a:pt x="18438" y="6040488"/>
                  <a:pt x="35604" y="5987082"/>
                  <a:pt x="73751" y="5943213"/>
                </a:cubicBezTo>
                <a:cubicBezTo>
                  <a:pt x="78202" y="5937492"/>
                  <a:pt x="80109" y="5928591"/>
                  <a:pt x="82016" y="5920961"/>
                </a:cubicBezTo>
                <a:cubicBezTo>
                  <a:pt x="87102" y="5901251"/>
                  <a:pt x="89645" y="5881543"/>
                  <a:pt x="96003" y="5862469"/>
                </a:cubicBezTo>
                <a:cubicBezTo>
                  <a:pt x="125250" y="5770281"/>
                  <a:pt x="155767" y="5678092"/>
                  <a:pt x="185648" y="5585904"/>
                </a:cubicBezTo>
                <a:cubicBezTo>
                  <a:pt x="190099" y="5572552"/>
                  <a:pt x="197729" y="5568737"/>
                  <a:pt x="211716" y="5566830"/>
                </a:cubicBezTo>
                <a:cubicBezTo>
                  <a:pt x="223795" y="5564923"/>
                  <a:pt x="237783" y="5556658"/>
                  <a:pt x="246048" y="5547121"/>
                </a:cubicBezTo>
                <a:cubicBezTo>
                  <a:pt x="254949" y="5536948"/>
                  <a:pt x="261307" y="5522325"/>
                  <a:pt x="264486" y="5508339"/>
                </a:cubicBezTo>
                <a:cubicBezTo>
                  <a:pt x="283559" y="5428865"/>
                  <a:pt x="302633" y="5348757"/>
                  <a:pt x="321070" y="5269284"/>
                </a:cubicBezTo>
                <a:cubicBezTo>
                  <a:pt x="324885" y="5255297"/>
                  <a:pt x="326156" y="5240674"/>
                  <a:pt x="330607" y="5227323"/>
                </a:cubicBezTo>
                <a:cubicBezTo>
                  <a:pt x="342051" y="5194898"/>
                  <a:pt x="357946" y="5163744"/>
                  <a:pt x="366211" y="5130684"/>
                </a:cubicBezTo>
                <a:cubicBezTo>
                  <a:pt x="426610" y="4899259"/>
                  <a:pt x="484467" y="4667199"/>
                  <a:pt x="544230" y="4435774"/>
                </a:cubicBezTo>
                <a:cubicBezTo>
                  <a:pt x="572840" y="4323876"/>
                  <a:pt x="614166" y="4217065"/>
                  <a:pt x="694910" y="4132505"/>
                </a:cubicBezTo>
                <a:cubicBezTo>
                  <a:pt x="745773" y="4079099"/>
                  <a:pt x="790277" y="4019972"/>
                  <a:pt x="817617" y="3951943"/>
                </a:cubicBezTo>
                <a:cubicBezTo>
                  <a:pt x="829696" y="3922062"/>
                  <a:pt x="846226" y="3894087"/>
                  <a:pt x="855763" y="3863570"/>
                </a:cubicBezTo>
                <a:cubicBezTo>
                  <a:pt x="869751" y="3818429"/>
                  <a:pt x="883737" y="3772653"/>
                  <a:pt x="888188" y="3726241"/>
                </a:cubicBezTo>
                <a:cubicBezTo>
                  <a:pt x="894546" y="3657576"/>
                  <a:pt x="899632" y="3621972"/>
                  <a:pt x="916163" y="3555215"/>
                </a:cubicBezTo>
                <a:cubicBezTo>
                  <a:pt x="931421" y="3492908"/>
                  <a:pt x="940958" y="3488458"/>
                  <a:pt x="918706" y="3443953"/>
                </a:cubicBezTo>
                <a:cubicBezTo>
                  <a:pt x="898997" y="3403899"/>
                  <a:pt x="900268" y="3438867"/>
                  <a:pt x="886281" y="3396269"/>
                </a:cubicBezTo>
                <a:cubicBezTo>
                  <a:pt x="879923" y="3376560"/>
                  <a:pt x="881830" y="3319976"/>
                  <a:pt x="886916" y="3298995"/>
                </a:cubicBezTo>
                <a:cubicBezTo>
                  <a:pt x="893274" y="3273564"/>
                  <a:pt x="906626" y="3271021"/>
                  <a:pt x="928242" y="3285643"/>
                </a:cubicBezTo>
                <a:cubicBezTo>
                  <a:pt x="939687" y="3293272"/>
                  <a:pt x="947316" y="3291365"/>
                  <a:pt x="956217" y="3281193"/>
                </a:cubicBezTo>
                <a:cubicBezTo>
                  <a:pt x="975926" y="3258305"/>
                  <a:pt x="979741" y="3250675"/>
                  <a:pt x="991185" y="3222065"/>
                </a:cubicBezTo>
                <a:cubicBezTo>
                  <a:pt x="1006444" y="3184554"/>
                  <a:pt x="1021702" y="3146407"/>
                  <a:pt x="1035054" y="3107625"/>
                </a:cubicBezTo>
                <a:cubicBezTo>
                  <a:pt x="1063664" y="3025608"/>
                  <a:pt x="1118341" y="2912440"/>
                  <a:pt x="1172383" y="2842503"/>
                </a:cubicBezTo>
                <a:cubicBezTo>
                  <a:pt x="1180012" y="2832966"/>
                  <a:pt x="1184463" y="2819615"/>
                  <a:pt x="1186370" y="2807535"/>
                </a:cubicBezTo>
                <a:cubicBezTo>
                  <a:pt x="1194636" y="2743321"/>
                  <a:pt x="1216888" y="2683557"/>
                  <a:pt x="1249948" y="2629516"/>
                </a:cubicBezTo>
                <a:cubicBezTo>
                  <a:pt x="1272201" y="2593276"/>
                  <a:pt x="1283009" y="2557037"/>
                  <a:pt x="1284281" y="2516347"/>
                </a:cubicBezTo>
                <a:cubicBezTo>
                  <a:pt x="1286188" y="2452768"/>
                  <a:pt x="1276651" y="2391734"/>
                  <a:pt x="1328150" y="2355494"/>
                </a:cubicBezTo>
                <a:cubicBezTo>
                  <a:pt x="1343408" y="2344686"/>
                  <a:pt x="1357395" y="2332606"/>
                  <a:pt x="1372655" y="2322433"/>
                </a:cubicBezTo>
                <a:cubicBezTo>
                  <a:pt x="1394271" y="2307811"/>
                  <a:pt x="1392999" y="2308446"/>
                  <a:pt x="1382191" y="2285558"/>
                </a:cubicBezTo>
                <a:cubicBezTo>
                  <a:pt x="1379012" y="2277293"/>
                  <a:pt x="1374562" y="2269664"/>
                  <a:pt x="1371383" y="2261398"/>
                </a:cubicBezTo>
                <a:cubicBezTo>
                  <a:pt x="1360574" y="2236603"/>
                  <a:pt x="1369476" y="2204814"/>
                  <a:pt x="1359303" y="2180018"/>
                </a:cubicBezTo>
                <a:cubicBezTo>
                  <a:pt x="1354216" y="2167302"/>
                  <a:pt x="1390456" y="2058584"/>
                  <a:pt x="1382827" y="2040781"/>
                </a:cubicBezTo>
                <a:cubicBezTo>
                  <a:pt x="1372655" y="2054133"/>
                  <a:pt x="1344680" y="2157130"/>
                  <a:pt x="1339593" y="2164760"/>
                </a:cubicBezTo>
                <a:cubicBezTo>
                  <a:pt x="1318613" y="2194641"/>
                  <a:pt x="1310348" y="2218801"/>
                  <a:pt x="1289367" y="2249319"/>
                </a:cubicBezTo>
                <a:cubicBezTo>
                  <a:pt x="1252491" y="2302089"/>
                  <a:pt x="1205443" y="2330063"/>
                  <a:pt x="1138687" y="2311626"/>
                </a:cubicBezTo>
                <a:cubicBezTo>
                  <a:pt x="1133600" y="2309718"/>
                  <a:pt x="1096089" y="2316711"/>
                  <a:pt x="1090367" y="2315439"/>
                </a:cubicBezTo>
                <a:cubicBezTo>
                  <a:pt x="1064935" y="2310353"/>
                  <a:pt x="1046498" y="2319890"/>
                  <a:pt x="1035054" y="2342778"/>
                </a:cubicBezTo>
                <a:cubicBezTo>
                  <a:pt x="1022974" y="2366938"/>
                  <a:pt x="1010895" y="2391734"/>
                  <a:pt x="997543" y="2415257"/>
                </a:cubicBezTo>
                <a:cubicBezTo>
                  <a:pt x="937143" y="2522705"/>
                  <a:pt x="853856" y="2604085"/>
                  <a:pt x="731150" y="2636509"/>
                </a:cubicBezTo>
                <a:cubicBezTo>
                  <a:pt x="654856" y="2656855"/>
                  <a:pt x="567118" y="2663848"/>
                  <a:pt x="491460" y="2649861"/>
                </a:cubicBezTo>
                <a:cubicBezTo>
                  <a:pt x="299454" y="2614257"/>
                  <a:pt x="165304" y="2402541"/>
                  <a:pt x="162125" y="2229609"/>
                </a:cubicBezTo>
                <a:cubicBezTo>
                  <a:pt x="161489" y="2188283"/>
                  <a:pt x="168483" y="2146322"/>
                  <a:pt x="171662" y="2104996"/>
                </a:cubicBezTo>
                <a:cubicBezTo>
                  <a:pt x="172298" y="2090373"/>
                  <a:pt x="176747" y="2072571"/>
                  <a:pt x="171026" y="2060491"/>
                </a:cubicBezTo>
                <a:cubicBezTo>
                  <a:pt x="151952" y="2022344"/>
                  <a:pt x="157039" y="1995005"/>
                  <a:pt x="191371" y="1970846"/>
                </a:cubicBezTo>
                <a:cubicBezTo>
                  <a:pt x="214895" y="1954315"/>
                  <a:pt x="239690" y="1932699"/>
                  <a:pt x="263215" y="1916169"/>
                </a:cubicBezTo>
                <a:cubicBezTo>
                  <a:pt x="275929" y="1907267"/>
                  <a:pt x="279744" y="1895188"/>
                  <a:pt x="271479" y="1880565"/>
                </a:cubicBezTo>
                <a:cubicBezTo>
                  <a:pt x="258128" y="1857676"/>
                  <a:pt x="265122" y="1836696"/>
                  <a:pt x="282287" y="1819529"/>
                </a:cubicBezTo>
                <a:cubicBezTo>
                  <a:pt x="304540" y="1797913"/>
                  <a:pt x="327428" y="1780111"/>
                  <a:pt x="361125" y="1775661"/>
                </a:cubicBezTo>
                <a:cubicBezTo>
                  <a:pt x="380198" y="1788376"/>
                  <a:pt x="385920" y="1783290"/>
                  <a:pt x="403087" y="1792191"/>
                </a:cubicBezTo>
                <a:cubicBezTo>
                  <a:pt x="422795" y="1802363"/>
                  <a:pt x="434875" y="1796006"/>
                  <a:pt x="440598" y="1774389"/>
                </a:cubicBezTo>
                <a:cubicBezTo>
                  <a:pt x="443777" y="1762309"/>
                  <a:pt x="450770" y="1762945"/>
                  <a:pt x="453949" y="1751501"/>
                </a:cubicBezTo>
                <a:cubicBezTo>
                  <a:pt x="460942" y="1726069"/>
                  <a:pt x="493368" y="1698731"/>
                  <a:pt x="521342" y="1696188"/>
                </a:cubicBezTo>
                <a:cubicBezTo>
                  <a:pt x="549316" y="1693645"/>
                  <a:pt x="557581" y="1716532"/>
                  <a:pt x="567118" y="1735606"/>
                </a:cubicBezTo>
                <a:cubicBezTo>
                  <a:pt x="578562" y="1759130"/>
                  <a:pt x="595092" y="1757858"/>
                  <a:pt x="621160" y="1759766"/>
                </a:cubicBezTo>
                <a:cubicBezTo>
                  <a:pt x="677745" y="1763580"/>
                  <a:pt x="725428" y="1775025"/>
                  <a:pt x="778198" y="1797277"/>
                </a:cubicBezTo>
                <a:cubicBezTo>
                  <a:pt x="794092" y="1803635"/>
                  <a:pt x="795364" y="1787741"/>
                  <a:pt x="813166" y="1786469"/>
                </a:cubicBezTo>
                <a:cubicBezTo>
                  <a:pt x="830332" y="1785198"/>
                  <a:pt x="848134" y="1779475"/>
                  <a:pt x="865300" y="1778840"/>
                </a:cubicBezTo>
                <a:cubicBezTo>
                  <a:pt x="900904" y="1778204"/>
                  <a:pt x="911712" y="1796006"/>
                  <a:pt x="896453" y="1827795"/>
                </a:cubicBezTo>
                <a:cubicBezTo>
                  <a:pt x="884373" y="1853226"/>
                  <a:pt x="912984" y="1898366"/>
                  <a:pt x="936508" y="1911082"/>
                </a:cubicBezTo>
                <a:cubicBezTo>
                  <a:pt x="954310" y="1920619"/>
                  <a:pt x="991185" y="1911082"/>
                  <a:pt x="1007716" y="1881201"/>
                </a:cubicBezTo>
                <a:cubicBezTo>
                  <a:pt x="1032511" y="1837332"/>
                  <a:pt x="1043955" y="1789012"/>
                  <a:pt x="1044591" y="1740057"/>
                </a:cubicBezTo>
                <a:cubicBezTo>
                  <a:pt x="1045227" y="1696188"/>
                  <a:pt x="1040776" y="1654226"/>
                  <a:pt x="1064935" y="1618622"/>
                </a:cubicBezTo>
                <a:cubicBezTo>
                  <a:pt x="1097997" y="1569667"/>
                  <a:pt x="1091003" y="1497188"/>
                  <a:pt x="1078287" y="1439967"/>
                </a:cubicBezTo>
                <a:cubicBezTo>
                  <a:pt x="1041412" y="1275300"/>
                  <a:pt x="1045862" y="1115083"/>
                  <a:pt x="1162210" y="986655"/>
                </a:cubicBezTo>
                <a:cubicBezTo>
                  <a:pt x="1192728" y="953594"/>
                  <a:pt x="1256942" y="930070"/>
                  <a:pt x="1302082" y="924348"/>
                </a:cubicBezTo>
                <a:cubicBezTo>
                  <a:pt x="1339593" y="919261"/>
                  <a:pt x="1372655" y="904639"/>
                  <a:pt x="1401900" y="879843"/>
                </a:cubicBezTo>
                <a:cubicBezTo>
                  <a:pt x="1429239" y="856955"/>
                  <a:pt x="1448312" y="877300"/>
                  <a:pt x="1476287" y="855684"/>
                </a:cubicBezTo>
                <a:cubicBezTo>
                  <a:pt x="1512527" y="828345"/>
                  <a:pt x="1555760" y="811815"/>
                  <a:pt x="1595178" y="836610"/>
                </a:cubicBezTo>
                <a:cubicBezTo>
                  <a:pt x="1693089" y="897645"/>
                  <a:pt x="1698811" y="739971"/>
                  <a:pt x="1667657" y="715176"/>
                </a:cubicBezTo>
                <a:cubicBezTo>
                  <a:pt x="1654306" y="705003"/>
                  <a:pt x="1635868" y="694830"/>
                  <a:pt x="1626967" y="650961"/>
                </a:cubicBezTo>
                <a:cubicBezTo>
                  <a:pt x="1624424" y="638881"/>
                  <a:pt x="1619338" y="577211"/>
                  <a:pt x="1604715" y="581662"/>
                </a:cubicBezTo>
                <a:cubicBezTo>
                  <a:pt x="1563389" y="594377"/>
                  <a:pt x="1541136" y="582933"/>
                  <a:pt x="1530328" y="540336"/>
                </a:cubicBezTo>
                <a:cubicBezTo>
                  <a:pt x="1516341" y="485023"/>
                  <a:pt x="1505533" y="433524"/>
                  <a:pt x="1528421" y="383933"/>
                </a:cubicBezTo>
                <a:cubicBezTo>
                  <a:pt x="1530328" y="379483"/>
                  <a:pt x="1534143" y="373760"/>
                  <a:pt x="1537957" y="373125"/>
                </a:cubicBezTo>
                <a:cubicBezTo>
                  <a:pt x="1572925" y="366131"/>
                  <a:pt x="1567204" y="364224"/>
                  <a:pt x="1567840" y="340064"/>
                </a:cubicBezTo>
                <a:cubicBezTo>
                  <a:pt x="1569112" y="280936"/>
                  <a:pt x="1576740" y="223080"/>
                  <a:pt x="1598993" y="167768"/>
                </a:cubicBezTo>
                <a:cubicBezTo>
                  <a:pt x="1613616" y="132163"/>
                  <a:pt x="1625060" y="101646"/>
                  <a:pt x="1656849" y="79393"/>
                </a:cubicBezTo>
                <a:cubicBezTo>
                  <a:pt x="1695632" y="52055"/>
                  <a:pt x="1775104" y="10729"/>
                  <a:pt x="1818973" y="1828"/>
                </a:cubicBezTo>
                <a:cubicBezTo>
                  <a:pt x="1830736" y="-397"/>
                  <a:pt x="1843292" y="-397"/>
                  <a:pt x="1855452" y="79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17226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D10489-647D-4424-92F3-2E31185A69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7514" y="0"/>
            <a:ext cx="7964489" cy="6858000"/>
          </a:xfrm>
          <a:custGeom>
            <a:avLst/>
            <a:gdLst>
              <a:gd name="connsiteX0" fmla="*/ 7895557 w 7964489"/>
              <a:gd name="connsiteY0" fmla="*/ 1035541 h 6858000"/>
              <a:gd name="connsiteX1" fmla="*/ 6561027 w 7964489"/>
              <a:gd name="connsiteY1" fmla="*/ 6858000 h 6858000"/>
              <a:gd name="connsiteX2" fmla="*/ 3421268 w 7964489"/>
              <a:gd name="connsiteY2" fmla="*/ 6858000 h 6858000"/>
              <a:gd name="connsiteX3" fmla="*/ 4816845 w 7964489"/>
              <a:gd name="connsiteY3" fmla="*/ 380744 h 6858000"/>
              <a:gd name="connsiteX4" fmla="*/ 3224260 w 7964489"/>
              <a:gd name="connsiteY4" fmla="*/ 6858000 h 6858000"/>
              <a:gd name="connsiteX5" fmla="*/ 0 w 7964489"/>
              <a:gd name="connsiteY5" fmla="*/ 6858000 h 6858000"/>
              <a:gd name="connsiteX6" fmla="*/ 5167647 w 7964489"/>
              <a:gd name="connsiteY6" fmla="*/ 0 h 6858000"/>
              <a:gd name="connsiteX7" fmla="*/ 7964489 w 7964489"/>
              <a:gd name="connsiteY7" fmla="*/ 0 h 6858000"/>
              <a:gd name="connsiteX8" fmla="*/ 7964489 w 7964489"/>
              <a:gd name="connsiteY8" fmla="*/ 581734 h 6858000"/>
              <a:gd name="connsiteX9" fmla="*/ 3748483 w 7964489"/>
              <a:gd name="connsiteY9" fmla="*/ 5982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64489" h="6858000">
                <a:moveTo>
                  <a:pt x="7895557" y="1035541"/>
                </a:moveTo>
                <a:lnTo>
                  <a:pt x="6561027" y="6858000"/>
                </a:lnTo>
                <a:lnTo>
                  <a:pt x="3421268" y="6858000"/>
                </a:lnTo>
                <a:close/>
                <a:moveTo>
                  <a:pt x="4816845" y="380744"/>
                </a:moveTo>
                <a:lnTo>
                  <a:pt x="3224260" y="6858000"/>
                </a:lnTo>
                <a:lnTo>
                  <a:pt x="0" y="6858000"/>
                </a:lnTo>
                <a:close/>
                <a:moveTo>
                  <a:pt x="5167647" y="0"/>
                </a:moveTo>
                <a:lnTo>
                  <a:pt x="7964489" y="0"/>
                </a:lnTo>
                <a:lnTo>
                  <a:pt x="7964489" y="581734"/>
                </a:lnTo>
                <a:lnTo>
                  <a:pt x="3748483" y="59826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52909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551937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4870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07984050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006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5598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412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146FD1DD-7A8E-49D5-B84B-BFA1B78F7154}"/>
              </a:ext>
            </a:extLst>
          </p:cNvPr>
          <p:cNvSpPr/>
          <p:nvPr userDrawn="1"/>
        </p:nvSpPr>
        <p:spPr>
          <a:xfrm>
            <a:off x="-1" y="281043"/>
            <a:ext cx="11966714" cy="962589"/>
          </a:xfrm>
          <a:custGeom>
            <a:avLst/>
            <a:gdLst>
              <a:gd name="connsiteX0" fmla="*/ 0 w 11589026"/>
              <a:gd name="connsiteY0" fmla="*/ 0 h 962589"/>
              <a:gd name="connsiteX1" fmla="*/ 11589026 w 11589026"/>
              <a:gd name="connsiteY1" fmla="*/ 0 h 962589"/>
              <a:gd name="connsiteX2" fmla="*/ 11589026 w 11589026"/>
              <a:gd name="connsiteY2" fmla="*/ 962589 h 962589"/>
              <a:gd name="connsiteX3" fmla="*/ 0 w 11589026"/>
              <a:gd name="connsiteY3" fmla="*/ 962589 h 962589"/>
              <a:gd name="connsiteX4" fmla="*/ 0 w 11589026"/>
              <a:gd name="connsiteY4" fmla="*/ 0 h 962589"/>
              <a:gd name="connsiteX0" fmla="*/ 0 w 11857382"/>
              <a:gd name="connsiteY0" fmla="*/ 0 h 962589"/>
              <a:gd name="connsiteX1" fmla="*/ 11857382 w 11857382"/>
              <a:gd name="connsiteY1" fmla="*/ 0 h 962589"/>
              <a:gd name="connsiteX2" fmla="*/ 11589026 w 11857382"/>
              <a:gd name="connsiteY2" fmla="*/ 962589 h 962589"/>
              <a:gd name="connsiteX3" fmla="*/ 0 w 11857382"/>
              <a:gd name="connsiteY3" fmla="*/ 962589 h 962589"/>
              <a:gd name="connsiteX4" fmla="*/ 0 w 11857382"/>
              <a:gd name="connsiteY4" fmla="*/ 0 h 962589"/>
              <a:gd name="connsiteX0" fmla="*/ 0 w 11847542"/>
              <a:gd name="connsiteY0" fmla="*/ 0 h 962589"/>
              <a:gd name="connsiteX1" fmla="*/ 11847542 w 11847542"/>
              <a:gd name="connsiteY1" fmla="*/ 0 h 962589"/>
              <a:gd name="connsiteX2" fmla="*/ 11589026 w 11847542"/>
              <a:gd name="connsiteY2" fmla="*/ 962589 h 962589"/>
              <a:gd name="connsiteX3" fmla="*/ 0 w 11847542"/>
              <a:gd name="connsiteY3" fmla="*/ 962589 h 962589"/>
              <a:gd name="connsiteX4" fmla="*/ 0 w 11847542"/>
              <a:gd name="connsiteY4" fmla="*/ 0 h 96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47542" h="962589">
                <a:moveTo>
                  <a:pt x="0" y="0"/>
                </a:moveTo>
                <a:lnTo>
                  <a:pt x="11847542" y="0"/>
                </a:lnTo>
                <a:lnTo>
                  <a:pt x="11589026" y="962589"/>
                </a:lnTo>
                <a:lnTo>
                  <a:pt x="0" y="9625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0D6066-9281-425E-857D-ABE77E3B6B5C}"/>
              </a:ext>
            </a:extLst>
          </p:cNvPr>
          <p:cNvSpPr/>
          <p:nvPr userDrawn="1"/>
        </p:nvSpPr>
        <p:spPr>
          <a:xfrm>
            <a:off x="0" y="191592"/>
            <a:ext cx="11857382" cy="962589"/>
          </a:xfrm>
          <a:custGeom>
            <a:avLst/>
            <a:gdLst>
              <a:gd name="connsiteX0" fmla="*/ 0 w 11589026"/>
              <a:gd name="connsiteY0" fmla="*/ 0 h 962589"/>
              <a:gd name="connsiteX1" fmla="*/ 11589026 w 11589026"/>
              <a:gd name="connsiteY1" fmla="*/ 0 h 962589"/>
              <a:gd name="connsiteX2" fmla="*/ 11589026 w 11589026"/>
              <a:gd name="connsiteY2" fmla="*/ 962589 h 962589"/>
              <a:gd name="connsiteX3" fmla="*/ 0 w 11589026"/>
              <a:gd name="connsiteY3" fmla="*/ 962589 h 962589"/>
              <a:gd name="connsiteX4" fmla="*/ 0 w 11589026"/>
              <a:gd name="connsiteY4" fmla="*/ 0 h 962589"/>
              <a:gd name="connsiteX0" fmla="*/ 0 w 11857382"/>
              <a:gd name="connsiteY0" fmla="*/ 0 h 962589"/>
              <a:gd name="connsiteX1" fmla="*/ 11857382 w 11857382"/>
              <a:gd name="connsiteY1" fmla="*/ 0 h 962589"/>
              <a:gd name="connsiteX2" fmla="*/ 11589026 w 11857382"/>
              <a:gd name="connsiteY2" fmla="*/ 962589 h 962589"/>
              <a:gd name="connsiteX3" fmla="*/ 0 w 11857382"/>
              <a:gd name="connsiteY3" fmla="*/ 962589 h 962589"/>
              <a:gd name="connsiteX4" fmla="*/ 0 w 11857382"/>
              <a:gd name="connsiteY4" fmla="*/ 0 h 96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382" h="962589">
                <a:moveTo>
                  <a:pt x="0" y="0"/>
                </a:moveTo>
                <a:lnTo>
                  <a:pt x="11857382" y="0"/>
                </a:lnTo>
                <a:lnTo>
                  <a:pt x="11589026" y="962589"/>
                </a:lnTo>
                <a:lnTo>
                  <a:pt x="0" y="9625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47C96E-17B2-4270-AEF1-39631730BA14}"/>
              </a:ext>
            </a:extLst>
          </p:cNvPr>
          <p:cNvGrpSpPr/>
          <p:nvPr userDrawn="1"/>
        </p:nvGrpSpPr>
        <p:grpSpPr>
          <a:xfrm>
            <a:off x="11075358" y="5704356"/>
            <a:ext cx="821368" cy="933477"/>
            <a:chOff x="9197688" y="3205665"/>
            <a:chExt cx="1437181" cy="1633343"/>
          </a:xfrm>
        </p:grpSpPr>
        <p:grpSp>
          <p:nvGrpSpPr>
            <p:cNvPr id="21" name="Graphic 4">
              <a:extLst>
                <a:ext uri="{FF2B5EF4-FFF2-40B4-BE49-F238E27FC236}">
                  <a16:creationId xmlns:a16="http://schemas.microsoft.com/office/drawing/2014/main" id="{6BBFBE8F-439F-49E7-801D-A14168A22D6D}"/>
                </a:ext>
              </a:extLst>
            </p:cNvPr>
            <p:cNvGrpSpPr/>
            <p:nvPr userDrawn="1"/>
          </p:nvGrpSpPr>
          <p:grpSpPr>
            <a:xfrm rot="20237890">
              <a:off x="9435162" y="3205665"/>
              <a:ext cx="962233" cy="959605"/>
              <a:chOff x="688950" y="1173205"/>
              <a:chExt cx="3371147" cy="3361942"/>
            </a:xfrm>
            <a:solidFill>
              <a:schemeClr val="accent1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D3BC13D-11B3-4CCE-955B-CA6F63EBDA4B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2DDC18F-EE1F-4699-B279-061004C3C212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E459D8C-C217-4C08-955D-961FABC3BC4A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B9B9691-0357-4CD3-882A-EBDF724A2FE1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CEE9E14-782F-423E-8D18-5B54464A6776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74BD3B9-A47A-44BD-82D3-05D70D99D586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0FB45B9-25B8-4594-BF84-5FBC6B38C40D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A505B22-BF65-449A-A596-9469DB1531FA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Graphic 15">
              <a:extLst>
                <a:ext uri="{FF2B5EF4-FFF2-40B4-BE49-F238E27FC236}">
                  <a16:creationId xmlns:a16="http://schemas.microsoft.com/office/drawing/2014/main" id="{B762D566-2A45-48E7-9B02-475CBC22D5A6}"/>
                </a:ext>
              </a:extLst>
            </p:cNvPr>
            <p:cNvSpPr/>
            <p:nvPr userDrawn="1"/>
          </p:nvSpPr>
          <p:spPr>
            <a:xfrm>
              <a:off x="9197688" y="3800843"/>
              <a:ext cx="1437181" cy="1038165"/>
            </a:xfrm>
            <a:custGeom>
              <a:avLst/>
              <a:gdLst>
                <a:gd name="connsiteX0" fmla="*/ 4492692 w 4492692"/>
                <a:gd name="connsiteY0" fmla="*/ 326228 h 3245348"/>
                <a:gd name="connsiteX1" fmla="*/ 4436816 w 4492692"/>
                <a:gd name="connsiteY1" fmla="*/ 327357 h 3245348"/>
                <a:gd name="connsiteX2" fmla="*/ 4201458 w 4492692"/>
                <a:gd name="connsiteY2" fmla="*/ 326793 h 3245348"/>
                <a:gd name="connsiteX3" fmla="*/ 4166464 w 4492692"/>
                <a:gd name="connsiteY3" fmla="*/ 342032 h 3245348"/>
                <a:gd name="connsiteX4" fmla="*/ 3771942 w 4492692"/>
                <a:gd name="connsiteY4" fmla="*/ 853386 h 3245348"/>
                <a:gd name="connsiteX5" fmla="*/ 3399997 w 4492692"/>
                <a:gd name="connsiteY5" fmla="*/ 1731605 h 3245348"/>
                <a:gd name="connsiteX6" fmla="*/ 3335655 w 4492692"/>
                <a:gd name="connsiteY6" fmla="*/ 2067993 h 3245348"/>
                <a:gd name="connsiteX7" fmla="*/ 3310256 w 4492692"/>
                <a:gd name="connsiteY7" fmla="*/ 2543789 h 3245348"/>
                <a:gd name="connsiteX8" fmla="*/ 3333961 w 4492692"/>
                <a:gd name="connsiteY8" fmla="*/ 2854778 h 3245348"/>
                <a:gd name="connsiteX9" fmla="*/ 3366133 w 4492692"/>
                <a:gd name="connsiteY9" fmla="*/ 3086750 h 3245348"/>
                <a:gd name="connsiteX10" fmla="*/ 3298404 w 4492692"/>
                <a:gd name="connsiteY10" fmla="*/ 3158995 h 3245348"/>
                <a:gd name="connsiteX11" fmla="*/ 3195117 w 4492692"/>
                <a:gd name="connsiteY11" fmla="*/ 3136418 h 3245348"/>
                <a:gd name="connsiteX12" fmla="*/ 2866067 w 4492692"/>
                <a:gd name="connsiteY12" fmla="*/ 3009991 h 3245348"/>
                <a:gd name="connsiteX13" fmla="*/ 2819785 w 4492692"/>
                <a:gd name="connsiteY13" fmla="*/ 3013377 h 3245348"/>
                <a:gd name="connsiteX14" fmla="*/ 2413411 w 4492692"/>
                <a:gd name="connsiteY14" fmla="*/ 3203018 h 3245348"/>
                <a:gd name="connsiteX15" fmla="*/ 2255941 w 4492692"/>
                <a:gd name="connsiteY15" fmla="*/ 3248735 h 3245348"/>
                <a:gd name="connsiteX16" fmla="*/ 2206838 w 4492692"/>
                <a:gd name="connsiteY16" fmla="*/ 3241398 h 3245348"/>
                <a:gd name="connsiteX17" fmla="*/ 1765470 w 4492692"/>
                <a:gd name="connsiteY17" fmla="*/ 3063045 h 3245348"/>
                <a:gd name="connsiteX18" fmla="*/ 1663876 w 4492692"/>
                <a:gd name="connsiteY18" fmla="*/ 3007733 h 3245348"/>
                <a:gd name="connsiteX19" fmla="*/ 1637914 w 4492692"/>
                <a:gd name="connsiteY19" fmla="*/ 3006604 h 3245348"/>
                <a:gd name="connsiteX20" fmla="*/ 1286852 w 4492692"/>
                <a:gd name="connsiteY20" fmla="*/ 3139805 h 3245348"/>
                <a:gd name="connsiteX21" fmla="*/ 1193160 w 4492692"/>
                <a:gd name="connsiteY21" fmla="*/ 3158995 h 3245348"/>
                <a:gd name="connsiteX22" fmla="*/ 1125995 w 4492692"/>
                <a:gd name="connsiteY22" fmla="*/ 3081671 h 3245348"/>
                <a:gd name="connsiteX23" fmla="*/ 1168890 w 4492692"/>
                <a:gd name="connsiteY23" fmla="*/ 2761087 h 3245348"/>
                <a:gd name="connsiteX24" fmla="*/ 1178485 w 4492692"/>
                <a:gd name="connsiteY24" fmla="*/ 2297143 h 3245348"/>
                <a:gd name="connsiteX25" fmla="*/ 966267 w 4492692"/>
                <a:gd name="connsiteY25" fmla="*/ 1338777 h 3245348"/>
                <a:gd name="connsiteX26" fmla="*/ 388878 w 4492692"/>
                <a:gd name="connsiteY26" fmla="*/ 411454 h 3245348"/>
                <a:gd name="connsiteX27" fmla="*/ 322277 w 4492692"/>
                <a:gd name="connsiteY27" fmla="*/ 339210 h 3245348"/>
                <a:gd name="connsiteX28" fmla="*/ 294621 w 4492692"/>
                <a:gd name="connsiteY28" fmla="*/ 327921 h 3245348"/>
                <a:gd name="connsiteX29" fmla="*/ 22576 w 4492692"/>
                <a:gd name="connsiteY29" fmla="*/ 327357 h 3245348"/>
                <a:gd name="connsiteX30" fmla="*/ 0 w 4492692"/>
                <a:gd name="connsiteY30" fmla="*/ 327357 h 3245348"/>
                <a:gd name="connsiteX31" fmla="*/ 0 w 4492692"/>
                <a:gd name="connsiteY31" fmla="*/ 0 h 3245348"/>
                <a:gd name="connsiteX32" fmla="*/ 4492692 w 4492692"/>
                <a:gd name="connsiteY32" fmla="*/ 0 h 3245348"/>
                <a:gd name="connsiteX33" fmla="*/ 4492692 w 4492692"/>
                <a:gd name="connsiteY33" fmla="*/ 326228 h 3245348"/>
                <a:gd name="connsiteX34" fmla="*/ 2097342 w 4492692"/>
                <a:gd name="connsiteY34" fmla="*/ 2619984 h 3245348"/>
                <a:gd name="connsiteX35" fmla="*/ 1766034 w 4492692"/>
                <a:gd name="connsiteY35" fmla="*/ 2394221 h 3245348"/>
                <a:gd name="connsiteX36" fmla="*/ 1746845 w 4492692"/>
                <a:gd name="connsiteY36" fmla="*/ 2393657 h 3245348"/>
                <a:gd name="connsiteX37" fmla="*/ 1680809 w 4492692"/>
                <a:gd name="connsiteY37" fmla="*/ 2429779 h 3245348"/>
                <a:gd name="connsiteX38" fmla="*/ 1341035 w 4492692"/>
                <a:gd name="connsiteY38" fmla="*/ 2601923 h 3245348"/>
                <a:gd name="connsiteX39" fmla="*/ 1339342 w 4492692"/>
                <a:gd name="connsiteY39" fmla="*/ 2629015 h 3245348"/>
                <a:gd name="connsiteX40" fmla="*/ 1646380 w 4492692"/>
                <a:gd name="connsiteY40" fmla="*/ 2827687 h 3245348"/>
                <a:gd name="connsiteX41" fmla="*/ 1676293 w 4492692"/>
                <a:gd name="connsiteY41" fmla="*/ 2828816 h 3245348"/>
                <a:gd name="connsiteX42" fmla="*/ 1951725 w 4492692"/>
                <a:gd name="connsiteY42" fmla="*/ 2696180 h 3245348"/>
                <a:gd name="connsiteX43" fmla="*/ 2097342 w 4492692"/>
                <a:gd name="connsiteY43" fmla="*/ 2619984 h 3245348"/>
                <a:gd name="connsiteX44" fmla="*/ 2397043 w 4492692"/>
                <a:gd name="connsiteY44" fmla="*/ 2618291 h 3245348"/>
                <a:gd name="connsiteX45" fmla="*/ 2397608 w 4492692"/>
                <a:gd name="connsiteY45" fmla="*/ 2619420 h 3245348"/>
                <a:gd name="connsiteX46" fmla="*/ 2824865 w 4492692"/>
                <a:gd name="connsiteY46" fmla="*/ 2831073 h 3245348"/>
                <a:gd name="connsiteX47" fmla="*/ 2841797 w 4492692"/>
                <a:gd name="connsiteY47" fmla="*/ 2828816 h 3245348"/>
                <a:gd name="connsiteX48" fmla="*/ 3155044 w 4492692"/>
                <a:gd name="connsiteY48" fmla="*/ 2627322 h 3245348"/>
                <a:gd name="connsiteX49" fmla="*/ 3153915 w 4492692"/>
                <a:gd name="connsiteY49" fmla="*/ 2603052 h 3245348"/>
                <a:gd name="connsiteX50" fmla="*/ 2746412 w 4492692"/>
                <a:gd name="connsiteY50" fmla="*/ 2394221 h 3245348"/>
                <a:gd name="connsiteX51" fmla="*/ 2726658 w 4492692"/>
                <a:gd name="connsiteY51" fmla="*/ 2395350 h 3245348"/>
                <a:gd name="connsiteX52" fmla="*/ 2662315 w 4492692"/>
                <a:gd name="connsiteY52" fmla="*/ 2440502 h 3245348"/>
                <a:gd name="connsiteX53" fmla="*/ 2397043 w 4492692"/>
                <a:gd name="connsiteY53" fmla="*/ 2618291 h 3245348"/>
                <a:gd name="connsiteX54" fmla="*/ 2809626 w 4492692"/>
                <a:gd name="connsiteY54" fmla="*/ 329050 h 3245348"/>
                <a:gd name="connsiteX55" fmla="*/ 2323670 w 4492692"/>
                <a:gd name="connsiteY55" fmla="*/ 329050 h 3245348"/>
                <a:gd name="connsiteX56" fmla="*/ 2320848 w 4492692"/>
                <a:gd name="connsiteY56" fmla="*/ 361221 h 3245348"/>
                <a:gd name="connsiteX57" fmla="*/ 2483398 w 4492692"/>
                <a:gd name="connsiteY57" fmla="*/ 811619 h 3245348"/>
                <a:gd name="connsiteX58" fmla="*/ 2551691 w 4492692"/>
                <a:gd name="connsiteY58" fmla="*/ 919986 h 3245348"/>
                <a:gd name="connsiteX59" fmla="*/ 2809626 w 4492692"/>
                <a:gd name="connsiteY59" fmla="*/ 329050 h 3245348"/>
                <a:gd name="connsiteX60" fmla="*/ 1938179 w 4492692"/>
                <a:gd name="connsiteY60" fmla="*/ 917728 h 3245348"/>
                <a:gd name="connsiteX61" fmla="*/ 1941565 w 4492692"/>
                <a:gd name="connsiteY61" fmla="*/ 915471 h 3245348"/>
                <a:gd name="connsiteX62" fmla="*/ 2161120 w 4492692"/>
                <a:gd name="connsiteY62" fmla="*/ 418791 h 3245348"/>
                <a:gd name="connsiteX63" fmla="*/ 2166764 w 4492692"/>
                <a:gd name="connsiteY63" fmla="*/ 328486 h 3245348"/>
                <a:gd name="connsiteX64" fmla="*/ 1682502 w 4492692"/>
                <a:gd name="connsiteY64" fmla="*/ 328486 h 3245348"/>
                <a:gd name="connsiteX65" fmla="*/ 1938179 w 4492692"/>
                <a:gd name="connsiteY65" fmla="*/ 917728 h 3245348"/>
                <a:gd name="connsiteX66" fmla="*/ 1822475 w 4492692"/>
                <a:gd name="connsiteY66" fmla="*/ 2924765 h 3245348"/>
                <a:gd name="connsiteX67" fmla="*/ 1826991 w 4492692"/>
                <a:gd name="connsiteY67" fmla="*/ 2928151 h 3245348"/>
                <a:gd name="connsiteX68" fmla="*/ 2237880 w 4492692"/>
                <a:gd name="connsiteY68" fmla="*/ 3096910 h 3245348"/>
                <a:gd name="connsiteX69" fmla="*/ 2256505 w 4492692"/>
                <a:gd name="connsiteY69" fmla="*/ 3095781 h 3245348"/>
                <a:gd name="connsiteX70" fmla="*/ 2436552 w 4492692"/>
                <a:gd name="connsiteY70" fmla="*/ 3034825 h 3245348"/>
                <a:gd name="connsiteX71" fmla="*/ 2674168 w 4492692"/>
                <a:gd name="connsiteY71" fmla="*/ 2927023 h 3245348"/>
                <a:gd name="connsiteX72" fmla="*/ 2664573 w 4492692"/>
                <a:gd name="connsiteY72" fmla="*/ 2920250 h 3245348"/>
                <a:gd name="connsiteX73" fmla="*/ 2257634 w 4492692"/>
                <a:gd name="connsiteY73" fmla="*/ 2709725 h 3245348"/>
                <a:gd name="connsiteX74" fmla="*/ 2233929 w 4492692"/>
                <a:gd name="connsiteY74" fmla="*/ 2711419 h 3245348"/>
                <a:gd name="connsiteX75" fmla="*/ 1962449 w 4492692"/>
                <a:gd name="connsiteY75" fmla="*/ 2855907 h 3245348"/>
                <a:gd name="connsiteX76" fmla="*/ 1822475 w 4492692"/>
                <a:gd name="connsiteY76" fmla="*/ 2924765 h 3245348"/>
                <a:gd name="connsiteX77" fmla="*/ 1898106 w 4492692"/>
                <a:gd name="connsiteY77" fmla="*/ 2306738 h 3245348"/>
                <a:gd name="connsiteX78" fmla="*/ 1905443 w 4492692"/>
                <a:gd name="connsiteY78" fmla="*/ 2312382 h 3245348"/>
                <a:gd name="connsiteX79" fmla="*/ 2235622 w 4492692"/>
                <a:gd name="connsiteY79" fmla="*/ 2526857 h 3245348"/>
                <a:gd name="connsiteX80" fmla="*/ 2258763 w 4492692"/>
                <a:gd name="connsiteY80" fmla="*/ 2526857 h 3245348"/>
                <a:gd name="connsiteX81" fmla="*/ 2508232 w 4492692"/>
                <a:gd name="connsiteY81" fmla="*/ 2367694 h 3245348"/>
                <a:gd name="connsiteX82" fmla="*/ 2595715 w 4492692"/>
                <a:gd name="connsiteY82" fmla="*/ 2307302 h 3245348"/>
                <a:gd name="connsiteX83" fmla="*/ 2246346 w 4492692"/>
                <a:gd name="connsiteY83" fmla="*/ 2070815 h 3245348"/>
                <a:gd name="connsiteX84" fmla="*/ 1898106 w 4492692"/>
                <a:gd name="connsiteY84" fmla="*/ 2306738 h 3245348"/>
                <a:gd name="connsiteX85" fmla="*/ 2884128 w 4492692"/>
                <a:gd name="connsiteY85" fmla="*/ 579648 h 3245348"/>
                <a:gd name="connsiteX86" fmla="*/ 2650463 w 4492692"/>
                <a:gd name="connsiteY86" fmla="*/ 1041334 h 3245348"/>
                <a:gd name="connsiteX87" fmla="*/ 2886385 w 4492692"/>
                <a:gd name="connsiteY87" fmla="*/ 1265968 h 3245348"/>
                <a:gd name="connsiteX88" fmla="*/ 3098039 w 4492692"/>
                <a:gd name="connsiteY88" fmla="*/ 986586 h 3245348"/>
                <a:gd name="connsiteX89" fmla="*/ 2884128 w 4492692"/>
                <a:gd name="connsiteY89" fmla="*/ 579648 h 3245348"/>
                <a:gd name="connsiteX90" fmla="*/ 1608564 w 4492692"/>
                <a:gd name="connsiteY90" fmla="*/ 579648 h 3245348"/>
                <a:gd name="connsiteX91" fmla="*/ 1394654 w 4492692"/>
                <a:gd name="connsiteY91" fmla="*/ 987150 h 3245348"/>
                <a:gd name="connsiteX92" fmla="*/ 1606307 w 4492692"/>
                <a:gd name="connsiteY92" fmla="*/ 1266533 h 3245348"/>
                <a:gd name="connsiteX93" fmla="*/ 1842230 w 4492692"/>
                <a:gd name="connsiteY93" fmla="*/ 1041334 h 3245348"/>
                <a:gd name="connsiteX94" fmla="*/ 1608564 w 4492692"/>
                <a:gd name="connsiteY94" fmla="*/ 579648 h 3245348"/>
                <a:gd name="connsiteX95" fmla="*/ 3449101 w 4492692"/>
                <a:gd name="connsiteY95" fmla="*/ 329050 h 3245348"/>
                <a:gd name="connsiteX96" fmla="*/ 2962016 w 4492692"/>
                <a:gd name="connsiteY96" fmla="*/ 329050 h 3245348"/>
                <a:gd name="connsiteX97" fmla="*/ 3183264 w 4492692"/>
                <a:gd name="connsiteY97" fmla="*/ 850564 h 3245348"/>
                <a:gd name="connsiteX98" fmla="*/ 3449101 w 4492692"/>
                <a:gd name="connsiteY98" fmla="*/ 329050 h 3245348"/>
                <a:gd name="connsiteX99" fmla="*/ 1042463 w 4492692"/>
                <a:gd name="connsiteY99" fmla="*/ 327921 h 3245348"/>
                <a:gd name="connsiteX100" fmla="*/ 1308863 w 4492692"/>
                <a:gd name="connsiteY100" fmla="*/ 850564 h 3245348"/>
                <a:gd name="connsiteX101" fmla="*/ 1530676 w 4492692"/>
                <a:gd name="connsiteY101" fmla="*/ 327921 h 3245348"/>
                <a:gd name="connsiteX102" fmla="*/ 1042463 w 4492692"/>
                <a:gd name="connsiteY102" fmla="*/ 327921 h 3245348"/>
                <a:gd name="connsiteX103" fmla="*/ 2247475 w 4492692"/>
                <a:gd name="connsiteY103" fmla="*/ 1314507 h 3245348"/>
                <a:gd name="connsiteX104" fmla="*/ 2259327 w 4492692"/>
                <a:gd name="connsiteY104" fmla="*/ 1298704 h 3245348"/>
                <a:gd name="connsiteX105" fmla="*/ 2456306 w 4492692"/>
                <a:gd name="connsiteY105" fmla="*/ 1063910 h 3245348"/>
                <a:gd name="connsiteX106" fmla="*/ 2455742 w 4492692"/>
                <a:gd name="connsiteY106" fmla="*/ 1035690 h 3245348"/>
                <a:gd name="connsiteX107" fmla="*/ 2296014 w 4492692"/>
                <a:gd name="connsiteY107" fmla="*/ 773240 h 3245348"/>
                <a:gd name="connsiteX108" fmla="*/ 2246346 w 4492692"/>
                <a:gd name="connsiteY108" fmla="*/ 661487 h 3245348"/>
                <a:gd name="connsiteX109" fmla="*/ 2242960 w 4492692"/>
                <a:gd name="connsiteY109" fmla="*/ 666002 h 3245348"/>
                <a:gd name="connsiteX110" fmla="*/ 2034693 w 4492692"/>
                <a:gd name="connsiteY110" fmla="*/ 1039076 h 3245348"/>
                <a:gd name="connsiteX111" fmla="*/ 2035257 w 4492692"/>
                <a:gd name="connsiteY111" fmla="*/ 1063346 h 3245348"/>
                <a:gd name="connsiteX112" fmla="*/ 2150961 w 4492692"/>
                <a:gd name="connsiteY112" fmla="*/ 1208399 h 3245348"/>
                <a:gd name="connsiteX113" fmla="*/ 2247475 w 4492692"/>
                <a:gd name="connsiteY113" fmla="*/ 1314507 h 3245348"/>
                <a:gd name="connsiteX114" fmla="*/ 2726093 w 4492692"/>
                <a:gd name="connsiteY114" fmla="*/ 2214739 h 3245348"/>
                <a:gd name="connsiteX115" fmla="*/ 2983464 w 4492692"/>
                <a:gd name="connsiteY115" fmla="*/ 2003086 h 3245348"/>
                <a:gd name="connsiteX116" fmla="*/ 2973869 w 4492692"/>
                <a:gd name="connsiteY116" fmla="*/ 1997442 h 3245348"/>
                <a:gd name="connsiteX117" fmla="*/ 2601924 w 4492692"/>
                <a:gd name="connsiteY117" fmla="*/ 1792562 h 3245348"/>
                <a:gd name="connsiteX118" fmla="*/ 2578218 w 4492692"/>
                <a:gd name="connsiteY118" fmla="*/ 1794819 h 3245348"/>
                <a:gd name="connsiteX119" fmla="*/ 2430908 w 4492692"/>
                <a:gd name="connsiteY119" fmla="*/ 1922375 h 3245348"/>
                <a:gd name="connsiteX120" fmla="*/ 2364872 w 4492692"/>
                <a:gd name="connsiteY120" fmla="*/ 1976559 h 3245348"/>
                <a:gd name="connsiteX121" fmla="*/ 2726093 w 4492692"/>
                <a:gd name="connsiteY121" fmla="*/ 2214739 h 3245348"/>
                <a:gd name="connsiteX122" fmla="*/ 1512615 w 4492692"/>
                <a:gd name="connsiteY122" fmla="*/ 2000264 h 3245348"/>
                <a:gd name="connsiteX123" fmla="*/ 1516566 w 4492692"/>
                <a:gd name="connsiteY123" fmla="*/ 2005343 h 3245348"/>
                <a:gd name="connsiteX124" fmla="*/ 1757568 w 4492692"/>
                <a:gd name="connsiteY124" fmla="*/ 2204015 h 3245348"/>
                <a:gd name="connsiteX125" fmla="*/ 1779016 w 4492692"/>
                <a:gd name="connsiteY125" fmla="*/ 2204015 h 3245348"/>
                <a:gd name="connsiteX126" fmla="*/ 2025662 w 4492692"/>
                <a:gd name="connsiteY126" fmla="*/ 2044288 h 3245348"/>
                <a:gd name="connsiteX127" fmla="*/ 2123305 w 4492692"/>
                <a:gd name="connsiteY127" fmla="*/ 1975430 h 3245348"/>
                <a:gd name="connsiteX128" fmla="*/ 1916167 w 4492692"/>
                <a:gd name="connsiteY128" fmla="*/ 1796512 h 3245348"/>
                <a:gd name="connsiteX129" fmla="*/ 1886253 w 4492692"/>
                <a:gd name="connsiteY129" fmla="*/ 1794255 h 3245348"/>
                <a:gd name="connsiteX130" fmla="*/ 1550430 w 4492692"/>
                <a:gd name="connsiteY130" fmla="*/ 1981638 h 3245348"/>
                <a:gd name="connsiteX131" fmla="*/ 1512615 w 4492692"/>
                <a:gd name="connsiteY131" fmla="*/ 2000264 h 3245348"/>
                <a:gd name="connsiteX132" fmla="*/ 2702953 w 4492692"/>
                <a:gd name="connsiteY132" fmla="*/ 1680809 h 3245348"/>
                <a:gd name="connsiteX133" fmla="*/ 3097474 w 4492692"/>
                <a:gd name="connsiteY133" fmla="*/ 1890204 h 3245348"/>
                <a:gd name="connsiteX134" fmla="*/ 3238012 w 4492692"/>
                <a:gd name="connsiteY134" fmla="*/ 1753053 h 3245348"/>
                <a:gd name="connsiteX135" fmla="*/ 3246478 w 4492692"/>
                <a:gd name="connsiteY135" fmla="*/ 1737814 h 3245348"/>
                <a:gd name="connsiteX136" fmla="*/ 3259459 w 4492692"/>
                <a:gd name="connsiteY136" fmla="*/ 1682502 h 3245348"/>
                <a:gd name="connsiteX137" fmla="*/ 2903882 w 4492692"/>
                <a:gd name="connsiteY137" fmla="*/ 1470284 h 3245348"/>
                <a:gd name="connsiteX138" fmla="*/ 2702953 w 4492692"/>
                <a:gd name="connsiteY138" fmla="*/ 1680809 h 3245348"/>
                <a:gd name="connsiteX139" fmla="*/ 1233233 w 4492692"/>
                <a:gd name="connsiteY139" fmla="*/ 1683066 h 3245348"/>
                <a:gd name="connsiteX140" fmla="*/ 1241699 w 4492692"/>
                <a:gd name="connsiteY140" fmla="*/ 1717495 h 3245348"/>
                <a:gd name="connsiteX141" fmla="*/ 1266533 w 4492692"/>
                <a:gd name="connsiteY141" fmla="*/ 1763777 h 3245348"/>
                <a:gd name="connsiteX142" fmla="*/ 1383930 w 4492692"/>
                <a:gd name="connsiteY142" fmla="*/ 1882302 h 3245348"/>
                <a:gd name="connsiteX143" fmla="*/ 1405942 w 4492692"/>
                <a:gd name="connsiteY143" fmla="*/ 1886253 h 3245348"/>
                <a:gd name="connsiteX144" fmla="*/ 1699999 w 4492692"/>
                <a:gd name="connsiteY144" fmla="*/ 1736121 h 3245348"/>
                <a:gd name="connsiteX145" fmla="*/ 1790304 w 4492692"/>
                <a:gd name="connsiteY145" fmla="*/ 1681373 h 3245348"/>
                <a:gd name="connsiteX146" fmla="*/ 1589375 w 4492692"/>
                <a:gd name="connsiteY146" fmla="*/ 1470849 h 3245348"/>
                <a:gd name="connsiteX147" fmla="*/ 1233233 w 4492692"/>
                <a:gd name="connsiteY147" fmla="*/ 1683066 h 3245348"/>
                <a:gd name="connsiteX148" fmla="*/ 3510057 w 4492692"/>
                <a:gd name="connsiteY148" fmla="*/ 563280 h 3245348"/>
                <a:gd name="connsiteX149" fmla="*/ 3505541 w 4492692"/>
                <a:gd name="connsiteY149" fmla="*/ 570617 h 3245348"/>
                <a:gd name="connsiteX150" fmla="*/ 3283165 w 4492692"/>
                <a:gd name="connsiteY150" fmla="*/ 968525 h 3245348"/>
                <a:gd name="connsiteX151" fmla="*/ 3285422 w 4492692"/>
                <a:gd name="connsiteY151" fmla="*/ 989408 h 3245348"/>
                <a:gd name="connsiteX152" fmla="*/ 3433862 w 4492692"/>
                <a:gd name="connsiteY152" fmla="*/ 1145749 h 3245348"/>
                <a:gd name="connsiteX153" fmla="*/ 3441199 w 4492692"/>
                <a:gd name="connsiteY153" fmla="*/ 1151393 h 3245348"/>
                <a:gd name="connsiteX154" fmla="*/ 3644386 w 4492692"/>
                <a:gd name="connsiteY154" fmla="*/ 770982 h 3245348"/>
                <a:gd name="connsiteX155" fmla="*/ 3510057 w 4492692"/>
                <a:gd name="connsiteY155" fmla="*/ 563280 h 3245348"/>
                <a:gd name="connsiteX156" fmla="*/ 850564 w 4492692"/>
                <a:gd name="connsiteY156" fmla="*/ 774368 h 3245348"/>
                <a:gd name="connsiteX157" fmla="*/ 1053751 w 4492692"/>
                <a:gd name="connsiteY157" fmla="*/ 1155344 h 3245348"/>
                <a:gd name="connsiteX158" fmla="*/ 1213478 w 4492692"/>
                <a:gd name="connsiteY158" fmla="*/ 986586 h 3245348"/>
                <a:gd name="connsiteX159" fmla="*/ 980942 w 4492692"/>
                <a:gd name="connsiteY159" fmla="*/ 570053 h 3245348"/>
                <a:gd name="connsiteX160" fmla="*/ 925066 w 4492692"/>
                <a:gd name="connsiteY160" fmla="*/ 677290 h 3245348"/>
                <a:gd name="connsiteX161" fmla="*/ 850564 w 4492692"/>
                <a:gd name="connsiteY161" fmla="*/ 774368 h 3245348"/>
                <a:gd name="connsiteX162" fmla="*/ 2353584 w 4492692"/>
                <a:gd name="connsiteY162" fmla="*/ 1414972 h 3245348"/>
                <a:gd name="connsiteX163" fmla="*/ 2577654 w 4492692"/>
                <a:gd name="connsiteY163" fmla="*/ 1596712 h 3245348"/>
                <a:gd name="connsiteX164" fmla="*/ 2786485 w 4492692"/>
                <a:gd name="connsiteY164" fmla="*/ 1380543 h 3245348"/>
                <a:gd name="connsiteX165" fmla="*/ 2561850 w 4492692"/>
                <a:gd name="connsiteY165" fmla="*/ 1170019 h 3245348"/>
                <a:gd name="connsiteX166" fmla="*/ 2461950 w 4492692"/>
                <a:gd name="connsiteY166" fmla="*/ 1293060 h 3245348"/>
                <a:gd name="connsiteX167" fmla="*/ 2353584 w 4492692"/>
                <a:gd name="connsiteY167" fmla="*/ 1414972 h 3245348"/>
                <a:gd name="connsiteX168" fmla="*/ 2139673 w 4492692"/>
                <a:gd name="connsiteY168" fmla="*/ 1418923 h 3245348"/>
                <a:gd name="connsiteX169" fmla="*/ 1929148 w 4492692"/>
                <a:gd name="connsiteY169" fmla="*/ 1171712 h 3245348"/>
                <a:gd name="connsiteX170" fmla="*/ 1706207 w 4492692"/>
                <a:gd name="connsiteY170" fmla="*/ 1380543 h 3245348"/>
                <a:gd name="connsiteX171" fmla="*/ 1917296 w 4492692"/>
                <a:gd name="connsiteY171" fmla="*/ 1598405 h 3245348"/>
                <a:gd name="connsiteX172" fmla="*/ 2139673 w 4492692"/>
                <a:gd name="connsiteY172" fmla="*/ 1418923 h 3245348"/>
                <a:gd name="connsiteX173" fmla="*/ 3300097 w 4492692"/>
                <a:gd name="connsiteY173" fmla="*/ 1532369 h 3245348"/>
                <a:gd name="connsiteX174" fmla="*/ 3380807 w 4492692"/>
                <a:gd name="connsiteY174" fmla="*/ 1300962 h 3245348"/>
                <a:gd name="connsiteX175" fmla="*/ 3190037 w 4492692"/>
                <a:gd name="connsiteY175" fmla="*/ 1111320 h 3245348"/>
                <a:gd name="connsiteX176" fmla="*/ 3003782 w 4492692"/>
                <a:gd name="connsiteY176" fmla="*/ 1354580 h 3245348"/>
                <a:gd name="connsiteX177" fmla="*/ 3300097 w 4492692"/>
                <a:gd name="connsiteY177" fmla="*/ 1532369 h 3245348"/>
                <a:gd name="connsiteX178" fmla="*/ 1303219 w 4492692"/>
                <a:gd name="connsiteY178" fmla="*/ 1112449 h 3245348"/>
                <a:gd name="connsiteX179" fmla="*/ 1115836 w 4492692"/>
                <a:gd name="connsiteY179" fmla="*/ 1293624 h 3245348"/>
                <a:gd name="connsiteX180" fmla="*/ 1113578 w 4492692"/>
                <a:gd name="connsiteY180" fmla="*/ 1309992 h 3245348"/>
                <a:gd name="connsiteX181" fmla="*/ 1156473 w 4492692"/>
                <a:gd name="connsiteY181" fmla="*/ 1427954 h 3245348"/>
                <a:gd name="connsiteX182" fmla="*/ 1191467 w 4492692"/>
                <a:gd name="connsiteY182" fmla="*/ 1533498 h 3245348"/>
                <a:gd name="connsiteX183" fmla="*/ 1488345 w 4492692"/>
                <a:gd name="connsiteY183" fmla="*/ 1355145 h 3245348"/>
                <a:gd name="connsiteX184" fmla="*/ 1303219 w 4492692"/>
                <a:gd name="connsiteY184" fmla="*/ 1112449 h 3245348"/>
                <a:gd name="connsiteX185" fmla="*/ 2246346 w 4492692"/>
                <a:gd name="connsiteY185" fmla="*/ 1521081 h 3245348"/>
                <a:gd name="connsiteX186" fmla="*/ 2027920 w 4492692"/>
                <a:gd name="connsiteY186" fmla="*/ 1700563 h 3245348"/>
                <a:gd name="connsiteX187" fmla="*/ 2246346 w 4492692"/>
                <a:gd name="connsiteY187" fmla="*/ 1883996 h 3245348"/>
                <a:gd name="connsiteX188" fmla="*/ 2464772 w 4492692"/>
                <a:gd name="connsiteY188" fmla="*/ 1700563 h 3245348"/>
                <a:gd name="connsiteX189" fmla="*/ 2246346 w 4492692"/>
                <a:gd name="connsiteY189" fmla="*/ 1521081 h 3245348"/>
                <a:gd name="connsiteX190" fmla="*/ 767596 w 4492692"/>
                <a:gd name="connsiteY190" fmla="*/ 647941 h 3245348"/>
                <a:gd name="connsiteX191" fmla="*/ 817828 w 4492692"/>
                <a:gd name="connsiteY191" fmla="*/ 566666 h 3245348"/>
                <a:gd name="connsiteX192" fmla="*/ 884993 w 4492692"/>
                <a:gd name="connsiteY192" fmla="*/ 356142 h 3245348"/>
                <a:gd name="connsiteX193" fmla="*/ 861288 w 4492692"/>
                <a:gd name="connsiteY193" fmla="*/ 327357 h 3245348"/>
                <a:gd name="connsiteX194" fmla="*/ 531673 w 4492692"/>
                <a:gd name="connsiteY194" fmla="*/ 327357 h 3245348"/>
                <a:gd name="connsiteX195" fmla="*/ 518691 w 4492692"/>
                <a:gd name="connsiteY195" fmla="*/ 327921 h 3245348"/>
                <a:gd name="connsiteX196" fmla="*/ 767596 w 4492692"/>
                <a:gd name="connsiteY196" fmla="*/ 647941 h 3245348"/>
                <a:gd name="connsiteX197" fmla="*/ 3727354 w 4492692"/>
                <a:gd name="connsiteY197" fmla="*/ 645119 h 3245348"/>
                <a:gd name="connsiteX198" fmla="*/ 3975129 w 4492692"/>
                <a:gd name="connsiteY198" fmla="*/ 327357 h 3245348"/>
                <a:gd name="connsiteX199" fmla="*/ 3621245 w 4492692"/>
                <a:gd name="connsiteY199" fmla="*/ 327357 h 3245348"/>
                <a:gd name="connsiteX200" fmla="*/ 3606006 w 4492692"/>
                <a:gd name="connsiteY200" fmla="*/ 345982 h 3245348"/>
                <a:gd name="connsiteX201" fmla="*/ 3660754 w 4492692"/>
                <a:gd name="connsiteY201" fmla="*/ 536753 h 3245348"/>
                <a:gd name="connsiteX202" fmla="*/ 3727354 w 4492692"/>
                <a:gd name="connsiteY202" fmla="*/ 645119 h 3245348"/>
                <a:gd name="connsiteX203" fmla="*/ 1629448 w 4492692"/>
                <a:gd name="connsiteY203" fmla="*/ 2292063 h 3245348"/>
                <a:gd name="connsiteX204" fmla="*/ 1619288 w 4492692"/>
                <a:gd name="connsiteY204" fmla="*/ 2283033 h 3245348"/>
                <a:gd name="connsiteX205" fmla="*/ 1391832 w 4492692"/>
                <a:gd name="connsiteY205" fmla="*/ 2090005 h 3245348"/>
                <a:gd name="connsiteX206" fmla="*/ 1325231 w 4492692"/>
                <a:gd name="connsiteY206" fmla="*/ 2078152 h 3245348"/>
                <a:gd name="connsiteX207" fmla="*/ 1308299 w 4492692"/>
                <a:gd name="connsiteY207" fmla="*/ 2106937 h 3245348"/>
                <a:gd name="connsiteX208" fmla="*/ 1326925 w 4492692"/>
                <a:gd name="connsiteY208" fmla="*/ 2365436 h 3245348"/>
                <a:gd name="connsiteX209" fmla="*/ 1326925 w 4492692"/>
                <a:gd name="connsiteY209" fmla="*/ 2447275 h 3245348"/>
                <a:gd name="connsiteX210" fmla="*/ 1629448 w 4492692"/>
                <a:gd name="connsiteY210" fmla="*/ 2292063 h 3245348"/>
                <a:gd name="connsiteX211" fmla="*/ 3161252 w 4492692"/>
                <a:gd name="connsiteY211" fmla="*/ 2445582 h 3245348"/>
                <a:gd name="connsiteX212" fmla="*/ 3162381 w 4492692"/>
                <a:gd name="connsiteY212" fmla="*/ 2434858 h 3245348"/>
                <a:gd name="connsiteX213" fmla="*/ 3180442 w 4492692"/>
                <a:gd name="connsiteY213" fmla="*/ 2125563 h 3245348"/>
                <a:gd name="connsiteX214" fmla="*/ 3146578 w 4492692"/>
                <a:gd name="connsiteY214" fmla="*/ 2071379 h 3245348"/>
                <a:gd name="connsiteX215" fmla="*/ 3118922 w 4492692"/>
                <a:gd name="connsiteY215" fmla="*/ 2077023 h 3245348"/>
                <a:gd name="connsiteX216" fmla="*/ 2924765 w 4492692"/>
                <a:gd name="connsiteY216" fmla="*/ 2244088 h 3245348"/>
                <a:gd name="connsiteX217" fmla="*/ 2863809 w 4492692"/>
                <a:gd name="connsiteY217" fmla="*/ 2293192 h 3245348"/>
                <a:gd name="connsiteX218" fmla="*/ 3161252 w 4492692"/>
                <a:gd name="connsiteY218" fmla="*/ 2445582 h 3245348"/>
                <a:gd name="connsiteX219" fmla="*/ 1492861 w 4492692"/>
                <a:gd name="connsiteY219" fmla="*/ 2907268 h 3245348"/>
                <a:gd name="connsiteX220" fmla="*/ 1315636 w 4492692"/>
                <a:gd name="connsiteY220" fmla="*/ 2792693 h 3245348"/>
                <a:gd name="connsiteX221" fmla="*/ 1292496 w 4492692"/>
                <a:gd name="connsiteY221" fmla="*/ 2982899 h 3245348"/>
                <a:gd name="connsiteX222" fmla="*/ 1492861 w 4492692"/>
                <a:gd name="connsiteY222" fmla="*/ 2907268 h 3245348"/>
                <a:gd name="connsiteX223" fmla="*/ 3177620 w 4492692"/>
                <a:gd name="connsiteY223" fmla="*/ 2792693 h 3245348"/>
                <a:gd name="connsiteX224" fmla="*/ 3000960 w 4492692"/>
                <a:gd name="connsiteY224" fmla="*/ 2907268 h 3245348"/>
                <a:gd name="connsiteX225" fmla="*/ 3199068 w 4492692"/>
                <a:gd name="connsiteY225" fmla="*/ 2982335 h 3245348"/>
                <a:gd name="connsiteX226" fmla="*/ 3177620 w 4492692"/>
                <a:gd name="connsiteY226" fmla="*/ 2792693 h 324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</a:cxnLst>
              <a:rect l="l" t="t" r="r" b="b"/>
              <a:pathLst>
                <a:path w="4492692" h="3245348">
                  <a:moveTo>
                    <a:pt x="4492692" y="326228"/>
                  </a:moveTo>
                  <a:cubicBezTo>
                    <a:pt x="4474067" y="326793"/>
                    <a:pt x="4455441" y="327357"/>
                    <a:pt x="4436816" y="327357"/>
                  </a:cubicBezTo>
                  <a:cubicBezTo>
                    <a:pt x="4358363" y="327357"/>
                    <a:pt x="4279910" y="327921"/>
                    <a:pt x="4201458" y="326793"/>
                  </a:cubicBezTo>
                  <a:cubicBezTo>
                    <a:pt x="4186783" y="326793"/>
                    <a:pt x="4176623" y="331308"/>
                    <a:pt x="4166464" y="342032"/>
                  </a:cubicBezTo>
                  <a:cubicBezTo>
                    <a:pt x="4016896" y="498937"/>
                    <a:pt x="3885953" y="669389"/>
                    <a:pt x="3771942" y="853386"/>
                  </a:cubicBezTo>
                  <a:cubicBezTo>
                    <a:pt x="3602056" y="1127124"/>
                    <a:pt x="3476192" y="1418923"/>
                    <a:pt x="3399997" y="1731605"/>
                  </a:cubicBezTo>
                  <a:cubicBezTo>
                    <a:pt x="3372905" y="1842229"/>
                    <a:pt x="3352587" y="1955111"/>
                    <a:pt x="3335655" y="2067993"/>
                  </a:cubicBezTo>
                  <a:cubicBezTo>
                    <a:pt x="3312514" y="2225463"/>
                    <a:pt x="3304612" y="2384626"/>
                    <a:pt x="3310256" y="2543789"/>
                  </a:cubicBezTo>
                  <a:cubicBezTo>
                    <a:pt x="3314207" y="2647640"/>
                    <a:pt x="3323238" y="2751492"/>
                    <a:pt x="3333961" y="2854778"/>
                  </a:cubicBezTo>
                  <a:cubicBezTo>
                    <a:pt x="3341863" y="2932667"/>
                    <a:pt x="3355973" y="3009426"/>
                    <a:pt x="3366133" y="3086750"/>
                  </a:cubicBezTo>
                  <a:cubicBezTo>
                    <a:pt x="3371777" y="3131338"/>
                    <a:pt x="3342992" y="3163510"/>
                    <a:pt x="3298404" y="3158995"/>
                  </a:cubicBezTo>
                  <a:cubicBezTo>
                    <a:pt x="3263410" y="3155044"/>
                    <a:pt x="3227853" y="3148271"/>
                    <a:pt x="3195117" y="3136418"/>
                  </a:cubicBezTo>
                  <a:cubicBezTo>
                    <a:pt x="3084493" y="3095781"/>
                    <a:pt x="2974997" y="3052886"/>
                    <a:pt x="2866067" y="3009991"/>
                  </a:cubicBezTo>
                  <a:cubicBezTo>
                    <a:pt x="2848570" y="3003218"/>
                    <a:pt x="2835589" y="3004347"/>
                    <a:pt x="2819785" y="3013377"/>
                  </a:cubicBezTo>
                  <a:cubicBezTo>
                    <a:pt x="2689407" y="3087315"/>
                    <a:pt x="2555078" y="3153915"/>
                    <a:pt x="2413411" y="3203018"/>
                  </a:cubicBezTo>
                  <a:cubicBezTo>
                    <a:pt x="2362050" y="3221080"/>
                    <a:pt x="2308996" y="3235754"/>
                    <a:pt x="2255941" y="3248735"/>
                  </a:cubicBezTo>
                  <a:cubicBezTo>
                    <a:pt x="2241266" y="3252122"/>
                    <a:pt x="2222641" y="3245349"/>
                    <a:pt x="2206838" y="3241398"/>
                  </a:cubicBezTo>
                  <a:cubicBezTo>
                    <a:pt x="2051625" y="3201890"/>
                    <a:pt x="1907136" y="3136418"/>
                    <a:pt x="1765470" y="3063045"/>
                  </a:cubicBezTo>
                  <a:cubicBezTo>
                    <a:pt x="1731605" y="3044984"/>
                    <a:pt x="1697741" y="3026923"/>
                    <a:pt x="1663876" y="3007733"/>
                  </a:cubicBezTo>
                  <a:cubicBezTo>
                    <a:pt x="1654846" y="3002653"/>
                    <a:pt x="1647509" y="3003218"/>
                    <a:pt x="1637914" y="3006604"/>
                  </a:cubicBezTo>
                  <a:cubicBezTo>
                    <a:pt x="1521081" y="3051757"/>
                    <a:pt x="1404249" y="3096910"/>
                    <a:pt x="1286852" y="3139805"/>
                  </a:cubicBezTo>
                  <a:cubicBezTo>
                    <a:pt x="1256938" y="3150528"/>
                    <a:pt x="1224767" y="3156173"/>
                    <a:pt x="1193160" y="3158995"/>
                  </a:cubicBezTo>
                  <a:cubicBezTo>
                    <a:pt x="1146878" y="3162946"/>
                    <a:pt x="1119222" y="3127952"/>
                    <a:pt x="1125995" y="3081671"/>
                  </a:cubicBezTo>
                  <a:cubicBezTo>
                    <a:pt x="1141234" y="2974997"/>
                    <a:pt x="1157038" y="2868324"/>
                    <a:pt x="1168890" y="2761087"/>
                  </a:cubicBezTo>
                  <a:cubicBezTo>
                    <a:pt x="1185822" y="2607003"/>
                    <a:pt x="1187516" y="2451791"/>
                    <a:pt x="1178485" y="2297143"/>
                  </a:cubicBezTo>
                  <a:cubicBezTo>
                    <a:pt x="1159295" y="1966399"/>
                    <a:pt x="1089873" y="1646380"/>
                    <a:pt x="966267" y="1338777"/>
                  </a:cubicBezTo>
                  <a:cubicBezTo>
                    <a:pt x="827987" y="995617"/>
                    <a:pt x="635524" y="686885"/>
                    <a:pt x="388878" y="411454"/>
                  </a:cubicBezTo>
                  <a:cubicBezTo>
                    <a:pt x="366866" y="387184"/>
                    <a:pt x="343725" y="364044"/>
                    <a:pt x="322277" y="339210"/>
                  </a:cubicBezTo>
                  <a:cubicBezTo>
                    <a:pt x="314376" y="330179"/>
                    <a:pt x="305909" y="327921"/>
                    <a:pt x="294621" y="327921"/>
                  </a:cubicBezTo>
                  <a:cubicBezTo>
                    <a:pt x="203751" y="327357"/>
                    <a:pt x="113446" y="327357"/>
                    <a:pt x="22576" y="327357"/>
                  </a:cubicBezTo>
                  <a:cubicBezTo>
                    <a:pt x="15803" y="327357"/>
                    <a:pt x="9031" y="327357"/>
                    <a:pt x="0" y="327357"/>
                  </a:cubicBezTo>
                  <a:cubicBezTo>
                    <a:pt x="0" y="217297"/>
                    <a:pt x="0" y="108366"/>
                    <a:pt x="0" y="0"/>
                  </a:cubicBezTo>
                  <a:cubicBezTo>
                    <a:pt x="1497376" y="0"/>
                    <a:pt x="2995316" y="0"/>
                    <a:pt x="4492692" y="0"/>
                  </a:cubicBezTo>
                  <a:cubicBezTo>
                    <a:pt x="4492692" y="108931"/>
                    <a:pt x="4492692" y="217862"/>
                    <a:pt x="4492692" y="326228"/>
                  </a:cubicBezTo>
                  <a:close/>
                  <a:moveTo>
                    <a:pt x="2097342" y="2619984"/>
                  </a:moveTo>
                  <a:cubicBezTo>
                    <a:pt x="1986154" y="2543789"/>
                    <a:pt x="1876094" y="2468723"/>
                    <a:pt x="1766034" y="2394221"/>
                  </a:cubicBezTo>
                  <a:cubicBezTo>
                    <a:pt x="1761519" y="2390835"/>
                    <a:pt x="1751924" y="2391399"/>
                    <a:pt x="1746845" y="2393657"/>
                  </a:cubicBezTo>
                  <a:cubicBezTo>
                    <a:pt x="1724268" y="2404945"/>
                    <a:pt x="1703385" y="2418491"/>
                    <a:pt x="1680809" y="2429779"/>
                  </a:cubicBezTo>
                  <a:cubicBezTo>
                    <a:pt x="1567363" y="2487348"/>
                    <a:pt x="1454481" y="2544918"/>
                    <a:pt x="1341035" y="2601923"/>
                  </a:cubicBezTo>
                  <a:cubicBezTo>
                    <a:pt x="1321845" y="2611518"/>
                    <a:pt x="1321280" y="2617162"/>
                    <a:pt x="1339342" y="2629015"/>
                  </a:cubicBezTo>
                  <a:cubicBezTo>
                    <a:pt x="1441499" y="2695615"/>
                    <a:pt x="1544222" y="2761087"/>
                    <a:pt x="1646380" y="2827687"/>
                  </a:cubicBezTo>
                  <a:cubicBezTo>
                    <a:pt x="1657104" y="2834460"/>
                    <a:pt x="1665570" y="2834460"/>
                    <a:pt x="1676293" y="2828816"/>
                  </a:cubicBezTo>
                  <a:cubicBezTo>
                    <a:pt x="1767728" y="2784227"/>
                    <a:pt x="1860291" y="2740768"/>
                    <a:pt x="1951725" y="2696180"/>
                  </a:cubicBezTo>
                  <a:cubicBezTo>
                    <a:pt x="2001393" y="2671910"/>
                    <a:pt x="2049932" y="2645383"/>
                    <a:pt x="2097342" y="2619984"/>
                  </a:cubicBezTo>
                  <a:close/>
                  <a:moveTo>
                    <a:pt x="2397043" y="2618291"/>
                  </a:moveTo>
                  <a:cubicBezTo>
                    <a:pt x="2397043" y="2618291"/>
                    <a:pt x="2397043" y="2619420"/>
                    <a:pt x="2397608" y="2619420"/>
                  </a:cubicBezTo>
                  <a:cubicBezTo>
                    <a:pt x="2539839" y="2689971"/>
                    <a:pt x="2682070" y="2761087"/>
                    <a:pt x="2824865" y="2831073"/>
                  </a:cubicBezTo>
                  <a:cubicBezTo>
                    <a:pt x="2829380" y="2833331"/>
                    <a:pt x="2837282" y="2832202"/>
                    <a:pt x="2841797" y="2828816"/>
                  </a:cubicBezTo>
                  <a:cubicBezTo>
                    <a:pt x="2946213" y="2761651"/>
                    <a:pt x="3051193" y="2694486"/>
                    <a:pt x="3155044" y="2627322"/>
                  </a:cubicBezTo>
                  <a:cubicBezTo>
                    <a:pt x="3170283" y="2617727"/>
                    <a:pt x="3169154" y="2610954"/>
                    <a:pt x="3153915" y="2603052"/>
                  </a:cubicBezTo>
                  <a:cubicBezTo>
                    <a:pt x="3017893" y="2533065"/>
                    <a:pt x="2882435" y="2463079"/>
                    <a:pt x="2746412" y="2394221"/>
                  </a:cubicBezTo>
                  <a:cubicBezTo>
                    <a:pt x="2741332" y="2391399"/>
                    <a:pt x="2731737" y="2391963"/>
                    <a:pt x="2726658" y="2395350"/>
                  </a:cubicBezTo>
                  <a:cubicBezTo>
                    <a:pt x="2704646" y="2409460"/>
                    <a:pt x="2683763" y="2425828"/>
                    <a:pt x="2662315" y="2440502"/>
                  </a:cubicBezTo>
                  <a:cubicBezTo>
                    <a:pt x="2574832" y="2499765"/>
                    <a:pt x="2486220" y="2559028"/>
                    <a:pt x="2397043" y="2618291"/>
                  </a:cubicBezTo>
                  <a:close/>
                  <a:moveTo>
                    <a:pt x="2809626" y="329050"/>
                  </a:moveTo>
                  <a:cubicBezTo>
                    <a:pt x="2645947" y="329050"/>
                    <a:pt x="2485091" y="329050"/>
                    <a:pt x="2323670" y="329050"/>
                  </a:cubicBezTo>
                  <a:cubicBezTo>
                    <a:pt x="2322541" y="340903"/>
                    <a:pt x="2319719" y="351627"/>
                    <a:pt x="2320848" y="361221"/>
                  </a:cubicBezTo>
                  <a:cubicBezTo>
                    <a:pt x="2345118" y="522078"/>
                    <a:pt x="2400430" y="672211"/>
                    <a:pt x="2483398" y="811619"/>
                  </a:cubicBezTo>
                  <a:cubicBezTo>
                    <a:pt x="2504845" y="847742"/>
                    <a:pt x="2527986" y="882171"/>
                    <a:pt x="2551691" y="919986"/>
                  </a:cubicBezTo>
                  <a:cubicBezTo>
                    <a:pt x="2667395" y="733731"/>
                    <a:pt x="2753185" y="538446"/>
                    <a:pt x="2809626" y="329050"/>
                  </a:cubicBezTo>
                  <a:close/>
                  <a:moveTo>
                    <a:pt x="1938179" y="917728"/>
                  </a:moveTo>
                  <a:cubicBezTo>
                    <a:pt x="1941001" y="916035"/>
                    <a:pt x="1941565" y="916035"/>
                    <a:pt x="1941565" y="915471"/>
                  </a:cubicBezTo>
                  <a:cubicBezTo>
                    <a:pt x="2048239" y="764774"/>
                    <a:pt x="2124434" y="600531"/>
                    <a:pt x="2161120" y="418791"/>
                  </a:cubicBezTo>
                  <a:cubicBezTo>
                    <a:pt x="2166764" y="389442"/>
                    <a:pt x="2176924" y="360093"/>
                    <a:pt x="2166764" y="328486"/>
                  </a:cubicBezTo>
                  <a:cubicBezTo>
                    <a:pt x="2006472" y="328486"/>
                    <a:pt x="1845616" y="328486"/>
                    <a:pt x="1682502" y="328486"/>
                  </a:cubicBezTo>
                  <a:cubicBezTo>
                    <a:pt x="1738943" y="538446"/>
                    <a:pt x="1825297" y="733167"/>
                    <a:pt x="1938179" y="917728"/>
                  </a:cubicBezTo>
                  <a:close/>
                  <a:moveTo>
                    <a:pt x="1822475" y="2924765"/>
                  </a:moveTo>
                  <a:cubicBezTo>
                    <a:pt x="1824733" y="2926458"/>
                    <a:pt x="1825862" y="2927587"/>
                    <a:pt x="1826991" y="2928151"/>
                  </a:cubicBezTo>
                  <a:cubicBezTo>
                    <a:pt x="1959062" y="2997009"/>
                    <a:pt x="2093391" y="3059659"/>
                    <a:pt x="2237880" y="3096910"/>
                  </a:cubicBezTo>
                  <a:cubicBezTo>
                    <a:pt x="2243524" y="3098603"/>
                    <a:pt x="2250861" y="3098039"/>
                    <a:pt x="2256505" y="3095781"/>
                  </a:cubicBezTo>
                  <a:cubicBezTo>
                    <a:pt x="2316897" y="3076026"/>
                    <a:pt x="2377853" y="3058530"/>
                    <a:pt x="2436552" y="3034825"/>
                  </a:cubicBezTo>
                  <a:cubicBezTo>
                    <a:pt x="2516133" y="3002089"/>
                    <a:pt x="2593457" y="2964274"/>
                    <a:pt x="2674168" y="2927023"/>
                  </a:cubicBezTo>
                  <a:cubicBezTo>
                    <a:pt x="2668524" y="2923072"/>
                    <a:pt x="2666830" y="2921378"/>
                    <a:pt x="2664573" y="2920250"/>
                  </a:cubicBezTo>
                  <a:cubicBezTo>
                    <a:pt x="2529115" y="2850263"/>
                    <a:pt x="2393092" y="2780276"/>
                    <a:pt x="2257634" y="2709725"/>
                  </a:cubicBezTo>
                  <a:cubicBezTo>
                    <a:pt x="2248039" y="2704646"/>
                    <a:pt x="2241831" y="2706903"/>
                    <a:pt x="2233929" y="2711419"/>
                  </a:cubicBezTo>
                  <a:cubicBezTo>
                    <a:pt x="2143624" y="2759958"/>
                    <a:pt x="2053318" y="2808497"/>
                    <a:pt x="1962449" y="2855907"/>
                  </a:cubicBezTo>
                  <a:cubicBezTo>
                    <a:pt x="1916732" y="2880177"/>
                    <a:pt x="1869885" y="2901624"/>
                    <a:pt x="1822475" y="2924765"/>
                  </a:cubicBezTo>
                  <a:close/>
                  <a:moveTo>
                    <a:pt x="1898106" y="2306738"/>
                  </a:moveTo>
                  <a:cubicBezTo>
                    <a:pt x="1900364" y="2308431"/>
                    <a:pt x="1902621" y="2310689"/>
                    <a:pt x="1905443" y="2312382"/>
                  </a:cubicBezTo>
                  <a:cubicBezTo>
                    <a:pt x="2015503" y="2384062"/>
                    <a:pt x="2125563" y="2455177"/>
                    <a:pt x="2235622" y="2526857"/>
                  </a:cubicBezTo>
                  <a:cubicBezTo>
                    <a:pt x="2244089" y="2532501"/>
                    <a:pt x="2250297" y="2532501"/>
                    <a:pt x="2258763" y="2526857"/>
                  </a:cubicBezTo>
                  <a:cubicBezTo>
                    <a:pt x="2341731" y="2473803"/>
                    <a:pt x="2425264" y="2421313"/>
                    <a:pt x="2508232" y="2367694"/>
                  </a:cubicBezTo>
                  <a:cubicBezTo>
                    <a:pt x="2538145" y="2348504"/>
                    <a:pt x="2567495" y="2327056"/>
                    <a:pt x="2595715" y="2307302"/>
                  </a:cubicBezTo>
                  <a:cubicBezTo>
                    <a:pt x="2477754" y="2227721"/>
                    <a:pt x="2361485" y="2148703"/>
                    <a:pt x="2246346" y="2070815"/>
                  </a:cubicBezTo>
                  <a:cubicBezTo>
                    <a:pt x="2131207" y="2148703"/>
                    <a:pt x="2015503" y="2227156"/>
                    <a:pt x="1898106" y="2306738"/>
                  </a:cubicBezTo>
                  <a:close/>
                  <a:moveTo>
                    <a:pt x="2884128" y="579648"/>
                  </a:moveTo>
                  <a:cubicBezTo>
                    <a:pt x="2821478" y="744455"/>
                    <a:pt x="2744155" y="896845"/>
                    <a:pt x="2650463" y="1041334"/>
                  </a:cubicBezTo>
                  <a:cubicBezTo>
                    <a:pt x="2721578" y="1123737"/>
                    <a:pt x="2800031" y="1196546"/>
                    <a:pt x="2886385" y="1265968"/>
                  </a:cubicBezTo>
                  <a:cubicBezTo>
                    <a:pt x="2957501" y="1171712"/>
                    <a:pt x="3028052" y="1079149"/>
                    <a:pt x="3098039" y="986586"/>
                  </a:cubicBezTo>
                  <a:cubicBezTo>
                    <a:pt x="3008298" y="860159"/>
                    <a:pt x="2938875" y="725829"/>
                    <a:pt x="2884128" y="579648"/>
                  </a:cubicBezTo>
                  <a:close/>
                  <a:moveTo>
                    <a:pt x="1608564" y="579648"/>
                  </a:moveTo>
                  <a:cubicBezTo>
                    <a:pt x="1553817" y="726394"/>
                    <a:pt x="1483266" y="860159"/>
                    <a:pt x="1394654" y="987150"/>
                  </a:cubicBezTo>
                  <a:cubicBezTo>
                    <a:pt x="1465205" y="1080278"/>
                    <a:pt x="1535191" y="1172841"/>
                    <a:pt x="1606307" y="1266533"/>
                  </a:cubicBezTo>
                  <a:cubicBezTo>
                    <a:pt x="1692661" y="1196546"/>
                    <a:pt x="1771678" y="1123737"/>
                    <a:pt x="1842230" y="1041334"/>
                  </a:cubicBezTo>
                  <a:cubicBezTo>
                    <a:pt x="1748538" y="896845"/>
                    <a:pt x="1671214" y="744455"/>
                    <a:pt x="1608564" y="579648"/>
                  </a:cubicBezTo>
                  <a:close/>
                  <a:moveTo>
                    <a:pt x="3449101" y="329050"/>
                  </a:moveTo>
                  <a:cubicBezTo>
                    <a:pt x="3285987" y="329050"/>
                    <a:pt x="3124566" y="329050"/>
                    <a:pt x="2962016" y="329050"/>
                  </a:cubicBezTo>
                  <a:cubicBezTo>
                    <a:pt x="3006040" y="516434"/>
                    <a:pt x="3079413" y="689707"/>
                    <a:pt x="3183264" y="850564"/>
                  </a:cubicBezTo>
                  <a:cubicBezTo>
                    <a:pt x="3263975" y="732602"/>
                    <a:pt x="3411285" y="443625"/>
                    <a:pt x="3449101" y="329050"/>
                  </a:cubicBezTo>
                  <a:close/>
                  <a:moveTo>
                    <a:pt x="1042463" y="327921"/>
                  </a:moveTo>
                  <a:cubicBezTo>
                    <a:pt x="1115271" y="511354"/>
                    <a:pt x="1205012" y="683499"/>
                    <a:pt x="1308863" y="850564"/>
                  </a:cubicBezTo>
                  <a:cubicBezTo>
                    <a:pt x="1413279" y="687450"/>
                    <a:pt x="1486088" y="514176"/>
                    <a:pt x="1530676" y="327921"/>
                  </a:cubicBezTo>
                  <a:cubicBezTo>
                    <a:pt x="1367562" y="327921"/>
                    <a:pt x="1206141" y="327921"/>
                    <a:pt x="1042463" y="327921"/>
                  </a:cubicBezTo>
                  <a:close/>
                  <a:moveTo>
                    <a:pt x="2247475" y="1314507"/>
                  </a:moveTo>
                  <a:cubicBezTo>
                    <a:pt x="2252555" y="1307735"/>
                    <a:pt x="2255377" y="1302655"/>
                    <a:pt x="2259327" y="1298704"/>
                  </a:cubicBezTo>
                  <a:cubicBezTo>
                    <a:pt x="2329879" y="1224767"/>
                    <a:pt x="2395350" y="1146314"/>
                    <a:pt x="2456306" y="1063910"/>
                  </a:cubicBezTo>
                  <a:cubicBezTo>
                    <a:pt x="2464208" y="1052622"/>
                    <a:pt x="2464208" y="1046413"/>
                    <a:pt x="2455742" y="1035690"/>
                  </a:cubicBezTo>
                  <a:cubicBezTo>
                    <a:pt x="2393092" y="953850"/>
                    <a:pt x="2340038" y="866367"/>
                    <a:pt x="2296014" y="773240"/>
                  </a:cubicBezTo>
                  <a:cubicBezTo>
                    <a:pt x="2278517" y="736553"/>
                    <a:pt x="2263278" y="699302"/>
                    <a:pt x="2246346" y="661487"/>
                  </a:cubicBezTo>
                  <a:cubicBezTo>
                    <a:pt x="2244653" y="663744"/>
                    <a:pt x="2243524" y="664873"/>
                    <a:pt x="2242960" y="666002"/>
                  </a:cubicBezTo>
                  <a:cubicBezTo>
                    <a:pt x="2191598" y="800331"/>
                    <a:pt x="2121612" y="924501"/>
                    <a:pt x="2034693" y="1039076"/>
                  </a:cubicBezTo>
                  <a:cubicBezTo>
                    <a:pt x="2027920" y="1048107"/>
                    <a:pt x="2028484" y="1054315"/>
                    <a:pt x="2035257" y="1063346"/>
                  </a:cubicBezTo>
                  <a:cubicBezTo>
                    <a:pt x="2074201" y="1111320"/>
                    <a:pt x="2111453" y="1160988"/>
                    <a:pt x="2150961" y="1208399"/>
                  </a:cubicBezTo>
                  <a:cubicBezTo>
                    <a:pt x="2180875" y="1243392"/>
                    <a:pt x="2213610" y="1276692"/>
                    <a:pt x="2247475" y="1314507"/>
                  </a:cubicBezTo>
                  <a:close/>
                  <a:moveTo>
                    <a:pt x="2726093" y="2214739"/>
                  </a:moveTo>
                  <a:cubicBezTo>
                    <a:pt x="2813577" y="2143059"/>
                    <a:pt x="2897674" y="2073637"/>
                    <a:pt x="2983464" y="2003086"/>
                  </a:cubicBezTo>
                  <a:cubicBezTo>
                    <a:pt x="2977819" y="1999699"/>
                    <a:pt x="2976126" y="1998571"/>
                    <a:pt x="2973869" y="1997442"/>
                  </a:cubicBezTo>
                  <a:cubicBezTo>
                    <a:pt x="2845184" y="1937614"/>
                    <a:pt x="2721014" y="1869885"/>
                    <a:pt x="2601924" y="1792562"/>
                  </a:cubicBezTo>
                  <a:cubicBezTo>
                    <a:pt x="2591764" y="1786353"/>
                    <a:pt x="2586120" y="1788046"/>
                    <a:pt x="2578218" y="1794819"/>
                  </a:cubicBezTo>
                  <a:cubicBezTo>
                    <a:pt x="2529679" y="1837714"/>
                    <a:pt x="2480576" y="1880045"/>
                    <a:pt x="2430908" y="1922375"/>
                  </a:cubicBezTo>
                  <a:cubicBezTo>
                    <a:pt x="2410589" y="1939872"/>
                    <a:pt x="2389141" y="1956804"/>
                    <a:pt x="2364872" y="1976559"/>
                  </a:cubicBezTo>
                  <a:cubicBezTo>
                    <a:pt x="2487349" y="2056140"/>
                    <a:pt x="2605874" y="2134593"/>
                    <a:pt x="2726093" y="2214739"/>
                  </a:cubicBezTo>
                  <a:close/>
                  <a:moveTo>
                    <a:pt x="1512615" y="2000264"/>
                  </a:moveTo>
                  <a:cubicBezTo>
                    <a:pt x="1514308" y="2003086"/>
                    <a:pt x="1515437" y="2004215"/>
                    <a:pt x="1516566" y="2005343"/>
                  </a:cubicBezTo>
                  <a:cubicBezTo>
                    <a:pt x="1596712" y="2071379"/>
                    <a:pt x="1677422" y="2137415"/>
                    <a:pt x="1757568" y="2204015"/>
                  </a:cubicBezTo>
                  <a:cubicBezTo>
                    <a:pt x="1766034" y="2210788"/>
                    <a:pt x="1771678" y="2208531"/>
                    <a:pt x="1779016" y="2204015"/>
                  </a:cubicBezTo>
                  <a:cubicBezTo>
                    <a:pt x="1861419" y="2150961"/>
                    <a:pt x="1943823" y="2097907"/>
                    <a:pt x="2025662" y="2044288"/>
                  </a:cubicBezTo>
                  <a:cubicBezTo>
                    <a:pt x="2058962" y="2022276"/>
                    <a:pt x="2091134" y="1998571"/>
                    <a:pt x="2123305" y="1975430"/>
                  </a:cubicBezTo>
                  <a:cubicBezTo>
                    <a:pt x="2053318" y="1915038"/>
                    <a:pt x="1984461" y="1856340"/>
                    <a:pt x="1916167" y="1796512"/>
                  </a:cubicBezTo>
                  <a:cubicBezTo>
                    <a:pt x="1904879" y="1786917"/>
                    <a:pt x="1898106" y="1786917"/>
                    <a:pt x="1886253" y="1794255"/>
                  </a:cubicBezTo>
                  <a:cubicBezTo>
                    <a:pt x="1778451" y="1864241"/>
                    <a:pt x="1666134" y="1926326"/>
                    <a:pt x="1550430" y="1981638"/>
                  </a:cubicBezTo>
                  <a:cubicBezTo>
                    <a:pt x="1538013" y="1987282"/>
                    <a:pt x="1525596" y="1993491"/>
                    <a:pt x="1512615" y="2000264"/>
                  </a:cubicBezTo>
                  <a:close/>
                  <a:moveTo>
                    <a:pt x="2702953" y="1680809"/>
                  </a:moveTo>
                  <a:cubicBezTo>
                    <a:pt x="2829945" y="1762083"/>
                    <a:pt x="2963145" y="1831506"/>
                    <a:pt x="3097474" y="1890204"/>
                  </a:cubicBezTo>
                  <a:cubicBezTo>
                    <a:pt x="3145449" y="1843358"/>
                    <a:pt x="3191730" y="1798206"/>
                    <a:pt x="3238012" y="1753053"/>
                  </a:cubicBezTo>
                  <a:cubicBezTo>
                    <a:pt x="3241963" y="1749102"/>
                    <a:pt x="3244785" y="1743458"/>
                    <a:pt x="3246478" y="1737814"/>
                  </a:cubicBezTo>
                  <a:cubicBezTo>
                    <a:pt x="3251558" y="1718060"/>
                    <a:pt x="3255509" y="1698305"/>
                    <a:pt x="3259459" y="1682502"/>
                  </a:cubicBezTo>
                  <a:cubicBezTo>
                    <a:pt x="3139805" y="1610822"/>
                    <a:pt x="3021844" y="1540835"/>
                    <a:pt x="2903882" y="1470284"/>
                  </a:cubicBezTo>
                  <a:cubicBezTo>
                    <a:pt x="2838975" y="1538578"/>
                    <a:pt x="2771246" y="1609129"/>
                    <a:pt x="2702953" y="1680809"/>
                  </a:cubicBezTo>
                  <a:close/>
                  <a:moveTo>
                    <a:pt x="1233233" y="1683066"/>
                  </a:moveTo>
                  <a:cubicBezTo>
                    <a:pt x="1235490" y="1692661"/>
                    <a:pt x="1240006" y="1704514"/>
                    <a:pt x="1241699" y="1717495"/>
                  </a:cubicBezTo>
                  <a:cubicBezTo>
                    <a:pt x="1243956" y="1736685"/>
                    <a:pt x="1252987" y="1750795"/>
                    <a:pt x="1266533" y="1763777"/>
                  </a:cubicBezTo>
                  <a:cubicBezTo>
                    <a:pt x="1306041" y="1802721"/>
                    <a:pt x="1344986" y="1842229"/>
                    <a:pt x="1383930" y="1882302"/>
                  </a:cubicBezTo>
                  <a:cubicBezTo>
                    <a:pt x="1391267" y="1889640"/>
                    <a:pt x="1396347" y="1891333"/>
                    <a:pt x="1405942" y="1886253"/>
                  </a:cubicBezTo>
                  <a:cubicBezTo>
                    <a:pt x="1504149" y="1836021"/>
                    <a:pt x="1602356" y="1786917"/>
                    <a:pt x="1699999" y="1736121"/>
                  </a:cubicBezTo>
                  <a:cubicBezTo>
                    <a:pt x="1731041" y="1719753"/>
                    <a:pt x="1760390" y="1699434"/>
                    <a:pt x="1790304" y="1681373"/>
                  </a:cubicBezTo>
                  <a:cubicBezTo>
                    <a:pt x="1721446" y="1609129"/>
                    <a:pt x="1653717" y="1538578"/>
                    <a:pt x="1589375" y="1470849"/>
                  </a:cubicBezTo>
                  <a:cubicBezTo>
                    <a:pt x="1470849" y="1541400"/>
                    <a:pt x="1352887" y="1611386"/>
                    <a:pt x="1233233" y="1683066"/>
                  </a:cubicBezTo>
                  <a:close/>
                  <a:moveTo>
                    <a:pt x="3510057" y="563280"/>
                  </a:moveTo>
                  <a:cubicBezTo>
                    <a:pt x="3508363" y="566102"/>
                    <a:pt x="3506670" y="568359"/>
                    <a:pt x="3505541" y="570617"/>
                  </a:cubicBezTo>
                  <a:cubicBezTo>
                    <a:pt x="3439506" y="707768"/>
                    <a:pt x="3366133" y="840969"/>
                    <a:pt x="3283165" y="968525"/>
                  </a:cubicBezTo>
                  <a:cubicBezTo>
                    <a:pt x="3277521" y="976991"/>
                    <a:pt x="3278649" y="982635"/>
                    <a:pt x="3285422" y="989408"/>
                  </a:cubicBezTo>
                  <a:cubicBezTo>
                    <a:pt x="3335090" y="1041334"/>
                    <a:pt x="3384194" y="1093259"/>
                    <a:pt x="3433862" y="1145749"/>
                  </a:cubicBezTo>
                  <a:cubicBezTo>
                    <a:pt x="3436684" y="1149136"/>
                    <a:pt x="3440634" y="1151393"/>
                    <a:pt x="3441199" y="1151393"/>
                  </a:cubicBezTo>
                  <a:cubicBezTo>
                    <a:pt x="3508928" y="1024401"/>
                    <a:pt x="3576093" y="897974"/>
                    <a:pt x="3644386" y="770982"/>
                  </a:cubicBezTo>
                  <a:cubicBezTo>
                    <a:pt x="3577786" y="698173"/>
                    <a:pt x="3577786" y="698173"/>
                    <a:pt x="3510057" y="563280"/>
                  </a:cubicBezTo>
                  <a:close/>
                  <a:moveTo>
                    <a:pt x="850564" y="774368"/>
                  </a:moveTo>
                  <a:cubicBezTo>
                    <a:pt x="917164" y="899667"/>
                    <a:pt x="984893" y="1026095"/>
                    <a:pt x="1053751" y="1155344"/>
                  </a:cubicBezTo>
                  <a:cubicBezTo>
                    <a:pt x="1107934" y="1097775"/>
                    <a:pt x="1162682" y="1040205"/>
                    <a:pt x="1213478" y="986586"/>
                  </a:cubicBezTo>
                  <a:cubicBezTo>
                    <a:pt x="1133332" y="843226"/>
                    <a:pt x="1056573" y="704946"/>
                    <a:pt x="980942" y="570053"/>
                  </a:cubicBezTo>
                  <a:cubicBezTo>
                    <a:pt x="964010" y="603353"/>
                    <a:pt x="947078" y="642297"/>
                    <a:pt x="925066" y="677290"/>
                  </a:cubicBezTo>
                  <a:cubicBezTo>
                    <a:pt x="902489" y="711719"/>
                    <a:pt x="874269" y="743326"/>
                    <a:pt x="850564" y="774368"/>
                  </a:cubicBezTo>
                  <a:close/>
                  <a:moveTo>
                    <a:pt x="2353584" y="1414972"/>
                  </a:moveTo>
                  <a:cubicBezTo>
                    <a:pt x="2423570" y="1479879"/>
                    <a:pt x="2498072" y="1539142"/>
                    <a:pt x="2577654" y="1596712"/>
                  </a:cubicBezTo>
                  <a:cubicBezTo>
                    <a:pt x="2648205" y="1523903"/>
                    <a:pt x="2718192" y="1451094"/>
                    <a:pt x="2786485" y="1380543"/>
                  </a:cubicBezTo>
                  <a:cubicBezTo>
                    <a:pt x="2710290" y="1309428"/>
                    <a:pt x="2636352" y="1240006"/>
                    <a:pt x="2561850" y="1170019"/>
                  </a:cubicBezTo>
                  <a:cubicBezTo>
                    <a:pt x="2529679" y="1210092"/>
                    <a:pt x="2496943" y="1252423"/>
                    <a:pt x="2461950" y="1293060"/>
                  </a:cubicBezTo>
                  <a:cubicBezTo>
                    <a:pt x="2427521" y="1334262"/>
                    <a:pt x="2390835" y="1373206"/>
                    <a:pt x="2353584" y="1414972"/>
                  </a:cubicBezTo>
                  <a:close/>
                  <a:moveTo>
                    <a:pt x="2139673" y="1418923"/>
                  </a:moveTo>
                  <a:cubicBezTo>
                    <a:pt x="2066864" y="1333697"/>
                    <a:pt x="1996877" y="1251294"/>
                    <a:pt x="1929148" y="1171712"/>
                  </a:cubicBezTo>
                  <a:cubicBezTo>
                    <a:pt x="1855775" y="1240570"/>
                    <a:pt x="1781838" y="1309428"/>
                    <a:pt x="1706207" y="1380543"/>
                  </a:cubicBezTo>
                  <a:cubicBezTo>
                    <a:pt x="1775065" y="1451659"/>
                    <a:pt x="1845052" y="1523903"/>
                    <a:pt x="1917296" y="1598405"/>
                  </a:cubicBezTo>
                  <a:cubicBezTo>
                    <a:pt x="1992927" y="1537449"/>
                    <a:pt x="2066300" y="1478186"/>
                    <a:pt x="2139673" y="1418923"/>
                  </a:cubicBezTo>
                  <a:close/>
                  <a:moveTo>
                    <a:pt x="3300097" y="1532369"/>
                  </a:moveTo>
                  <a:cubicBezTo>
                    <a:pt x="3327753" y="1453352"/>
                    <a:pt x="3354845" y="1376028"/>
                    <a:pt x="3380807" y="1300962"/>
                  </a:cubicBezTo>
                  <a:cubicBezTo>
                    <a:pt x="3316465" y="1237183"/>
                    <a:pt x="3253251" y="1173970"/>
                    <a:pt x="3190037" y="1111320"/>
                  </a:cubicBezTo>
                  <a:cubicBezTo>
                    <a:pt x="3129081" y="1191466"/>
                    <a:pt x="3066996" y="1272177"/>
                    <a:pt x="3003782" y="1354580"/>
                  </a:cubicBezTo>
                  <a:cubicBezTo>
                    <a:pt x="3098039" y="1420616"/>
                    <a:pt x="3197375" y="1479315"/>
                    <a:pt x="3300097" y="1532369"/>
                  </a:cubicBezTo>
                  <a:close/>
                  <a:moveTo>
                    <a:pt x="1303219" y="1112449"/>
                  </a:moveTo>
                  <a:cubicBezTo>
                    <a:pt x="1240570" y="1172841"/>
                    <a:pt x="1177921" y="1232668"/>
                    <a:pt x="1115836" y="1293624"/>
                  </a:cubicBezTo>
                  <a:cubicBezTo>
                    <a:pt x="1112449" y="1296446"/>
                    <a:pt x="1111885" y="1304913"/>
                    <a:pt x="1113578" y="1309992"/>
                  </a:cubicBezTo>
                  <a:cubicBezTo>
                    <a:pt x="1127688" y="1349501"/>
                    <a:pt x="1142927" y="1388445"/>
                    <a:pt x="1156473" y="1427954"/>
                  </a:cubicBezTo>
                  <a:cubicBezTo>
                    <a:pt x="1168890" y="1462383"/>
                    <a:pt x="1179614" y="1497940"/>
                    <a:pt x="1191467" y="1533498"/>
                  </a:cubicBezTo>
                  <a:cubicBezTo>
                    <a:pt x="1295318" y="1479315"/>
                    <a:pt x="1394654" y="1421181"/>
                    <a:pt x="1488345" y="1355145"/>
                  </a:cubicBezTo>
                  <a:cubicBezTo>
                    <a:pt x="1425696" y="1272177"/>
                    <a:pt x="1363611" y="1191466"/>
                    <a:pt x="1303219" y="1112449"/>
                  </a:cubicBezTo>
                  <a:close/>
                  <a:moveTo>
                    <a:pt x="2246346" y="1521081"/>
                  </a:moveTo>
                  <a:cubicBezTo>
                    <a:pt x="2174102" y="1580344"/>
                    <a:pt x="2101858" y="1639607"/>
                    <a:pt x="2027920" y="1700563"/>
                  </a:cubicBezTo>
                  <a:cubicBezTo>
                    <a:pt x="2100164" y="1761519"/>
                    <a:pt x="2172973" y="1822475"/>
                    <a:pt x="2246346" y="1883996"/>
                  </a:cubicBezTo>
                  <a:cubicBezTo>
                    <a:pt x="2320848" y="1821346"/>
                    <a:pt x="2393092" y="1760955"/>
                    <a:pt x="2464772" y="1700563"/>
                  </a:cubicBezTo>
                  <a:cubicBezTo>
                    <a:pt x="2390835" y="1639042"/>
                    <a:pt x="2318590" y="1580344"/>
                    <a:pt x="2246346" y="1521081"/>
                  </a:cubicBezTo>
                  <a:close/>
                  <a:moveTo>
                    <a:pt x="767596" y="647941"/>
                  </a:moveTo>
                  <a:cubicBezTo>
                    <a:pt x="784528" y="620849"/>
                    <a:pt x="803153" y="594887"/>
                    <a:pt x="817828" y="566666"/>
                  </a:cubicBezTo>
                  <a:cubicBezTo>
                    <a:pt x="852821" y="500630"/>
                    <a:pt x="870882" y="428950"/>
                    <a:pt x="884993" y="356142"/>
                  </a:cubicBezTo>
                  <a:cubicBezTo>
                    <a:pt x="890637" y="325664"/>
                    <a:pt x="883864" y="327357"/>
                    <a:pt x="861288" y="327357"/>
                  </a:cubicBezTo>
                  <a:cubicBezTo>
                    <a:pt x="751228" y="327921"/>
                    <a:pt x="641168" y="327357"/>
                    <a:pt x="531673" y="327357"/>
                  </a:cubicBezTo>
                  <a:cubicBezTo>
                    <a:pt x="526593" y="327357"/>
                    <a:pt x="521514" y="327921"/>
                    <a:pt x="518691" y="327921"/>
                  </a:cubicBezTo>
                  <a:cubicBezTo>
                    <a:pt x="600531" y="433466"/>
                    <a:pt x="682934" y="539010"/>
                    <a:pt x="767596" y="647941"/>
                  </a:cubicBezTo>
                  <a:close/>
                  <a:moveTo>
                    <a:pt x="3727354" y="645119"/>
                  </a:moveTo>
                  <a:cubicBezTo>
                    <a:pt x="3810322" y="538446"/>
                    <a:pt x="3892726" y="432901"/>
                    <a:pt x="3975129" y="327357"/>
                  </a:cubicBezTo>
                  <a:cubicBezTo>
                    <a:pt x="3857168" y="327357"/>
                    <a:pt x="3739207" y="327357"/>
                    <a:pt x="3621245" y="327357"/>
                  </a:cubicBezTo>
                  <a:cubicBezTo>
                    <a:pt x="3607135" y="327357"/>
                    <a:pt x="3603749" y="334694"/>
                    <a:pt x="3606006" y="345982"/>
                  </a:cubicBezTo>
                  <a:cubicBezTo>
                    <a:pt x="3618423" y="411454"/>
                    <a:pt x="3634227" y="475796"/>
                    <a:pt x="3660754" y="536753"/>
                  </a:cubicBezTo>
                  <a:cubicBezTo>
                    <a:pt x="3677122" y="576826"/>
                    <a:pt x="3698005" y="614077"/>
                    <a:pt x="3727354" y="645119"/>
                  </a:cubicBezTo>
                  <a:close/>
                  <a:moveTo>
                    <a:pt x="1629448" y="2292063"/>
                  </a:moveTo>
                  <a:cubicBezTo>
                    <a:pt x="1624932" y="2287548"/>
                    <a:pt x="1622110" y="2285290"/>
                    <a:pt x="1619288" y="2283033"/>
                  </a:cubicBezTo>
                  <a:cubicBezTo>
                    <a:pt x="1543093" y="2219254"/>
                    <a:pt x="1466333" y="2156605"/>
                    <a:pt x="1391832" y="2090005"/>
                  </a:cubicBezTo>
                  <a:cubicBezTo>
                    <a:pt x="1369255" y="2069686"/>
                    <a:pt x="1352323" y="2064606"/>
                    <a:pt x="1325231" y="2078152"/>
                  </a:cubicBezTo>
                  <a:cubicBezTo>
                    <a:pt x="1311121" y="2085489"/>
                    <a:pt x="1307170" y="2092262"/>
                    <a:pt x="1308299" y="2106937"/>
                  </a:cubicBezTo>
                  <a:cubicBezTo>
                    <a:pt x="1315072" y="2193292"/>
                    <a:pt x="1321280" y="2279082"/>
                    <a:pt x="1326925" y="2365436"/>
                  </a:cubicBezTo>
                  <a:cubicBezTo>
                    <a:pt x="1328618" y="2390835"/>
                    <a:pt x="1326925" y="2416233"/>
                    <a:pt x="1326925" y="2447275"/>
                  </a:cubicBezTo>
                  <a:cubicBezTo>
                    <a:pt x="1431905" y="2393657"/>
                    <a:pt x="1530112" y="2343424"/>
                    <a:pt x="1629448" y="2292063"/>
                  </a:cubicBezTo>
                  <a:close/>
                  <a:moveTo>
                    <a:pt x="3161252" y="2445582"/>
                  </a:moveTo>
                  <a:cubicBezTo>
                    <a:pt x="3161817" y="2439374"/>
                    <a:pt x="3162381" y="2437116"/>
                    <a:pt x="3162381" y="2434858"/>
                  </a:cubicBezTo>
                  <a:cubicBezTo>
                    <a:pt x="3168590" y="2331572"/>
                    <a:pt x="3173669" y="2228285"/>
                    <a:pt x="3180442" y="2125563"/>
                  </a:cubicBezTo>
                  <a:cubicBezTo>
                    <a:pt x="3182700" y="2085489"/>
                    <a:pt x="3183264" y="2086054"/>
                    <a:pt x="3146578" y="2071379"/>
                  </a:cubicBezTo>
                  <a:cubicBezTo>
                    <a:pt x="3135290" y="2066864"/>
                    <a:pt x="3127952" y="2069122"/>
                    <a:pt x="3118922" y="2077023"/>
                  </a:cubicBezTo>
                  <a:cubicBezTo>
                    <a:pt x="3054579" y="2132900"/>
                    <a:pt x="2989672" y="2188776"/>
                    <a:pt x="2924765" y="2244088"/>
                  </a:cubicBezTo>
                  <a:cubicBezTo>
                    <a:pt x="2906140" y="2259892"/>
                    <a:pt x="2886385" y="2275131"/>
                    <a:pt x="2863809" y="2293192"/>
                  </a:cubicBezTo>
                  <a:cubicBezTo>
                    <a:pt x="2964274" y="2343989"/>
                    <a:pt x="3061352" y="2394221"/>
                    <a:pt x="3161252" y="2445582"/>
                  </a:cubicBezTo>
                  <a:close/>
                  <a:moveTo>
                    <a:pt x="1492861" y="2907268"/>
                  </a:moveTo>
                  <a:cubicBezTo>
                    <a:pt x="1431340" y="2867760"/>
                    <a:pt x="1373770" y="2830509"/>
                    <a:pt x="1315636" y="2792693"/>
                  </a:cubicBezTo>
                  <a:cubicBezTo>
                    <a:pt x="1307735" y="2857036"/>
                    <a:pt x="1300397" y="2918556"/>
                    <a:pt x="1292496" y="2982899"/>
                  </a:cubicBezTo>
                  <a:cubicBezTo>
                    <a:pt x="1359660" y="2958065"/>
                    <a:pt x="1424567" y="2933231"/>
                    <a:pt x="1492861" y="2907268"/>
                  </a:cubicBezTo>
                  <a:close/>
                  <a:moveTo>
                    <a:pt x="3177620" y="2792693"/>
                  </a:moveTo>
                  <a:cubicBezTo>
                    <a:pt x="3118357" y="2831073"/>
                    <a:pt x="3061352" y="2867760"/>
                    <a:pt x="3000960" y="2907268"/>
                  </a:cubicBezTo>
                  <a:cubicBezTo>
                    <a:pt x="3068689" y="2932667"/>
                    <a:pt x="3133032" y="2957501"/>
                    <a:pt x="3199068" y="2982335"/>
                  </a:cubicBezTo>
                  <a:cubicBezTo>
                    <a:pt x="3191730" y="2917992"/>
                    <a:pt x="3184957" y="2857036"/>
                    <a:pt x="3177620" y="2792693"/>
                  </a:cubicBezTo>
                  <a:close/>
                </a:path>
              </a:pathLst>
            </a:custGeom>
            <a:solidFill>
              <a:schemeClr val="accent4"/>
            </a:solidFill>
            <a:ln w="56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4333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1197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8379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2" r:id="rId15"/>
    <p:sldLayoutId id="2147483683" r:id="rId16"/>
    <p:sldLayoutId id="2147483684" r:id="rId17"/>
    <p:sldLayoutId id="2147483685" r:id="rId1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1902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3" r:id="rId15"/>
    <p:sldLayoutId id="2147483704" r:id="rId16"/>
    <p:sldLayoutId id="2147483705" r:id="rId17"/>
    <p:sldLayoutId id="2147483706" r:id="rId18"/>
    <p:sldLayoutId id="2147483707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188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081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lwhitebackground.com/logo-nba-wallpapers.html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sports-1920x1200-cool-iphone-backgrounds-kobe-basketball-wallpaper-udtrk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16ED284-ADE9-4779-946E-B6A265F6FD04}"/>
              </a:ext>
            </a:extLst>
          </p:cNvPr>
          <p:cNvSpPr/>
          <p:nvPr/>
        </p:nvSpPr>
        <p:spPr>
          <a:xfrm>
            <a:off x="-5638" y="1108675"/>
            <a:ext cx="6913794" cy="3297971"/>
          </a:xfrm>
          <a:custGeom>
            <a:avLst/>
            <a:gdLst>
              <a:gd name="connsiteX0" fmla="*/ 0 w 6803226"/>
              <a:gd name="connsiteY0" fmla="*/ 2318916 h 3297971"/>
              <a:gd name="connsiteX1" fmla="*/ 6154831 w 6803226"/>
              <a:gd name="connsiteY1" fmla="*/ 2318916 h 3297971"/>
              <a:gd name="connsiteX2" fmla="*/ 5881075 w 6803226"/>
              <a:gd name="connsiteY2" fmla="*/ 3297971 h 3297971"/>
              <a:gd name="connsiteX3" fmla="*/ 0 w 6803226"/>
              <a:gd name="connsiteY3" fmla="*/ 3297971 h 3297971"/>
              <a:gd name="connsiteX4" fmla="*/ 0 w 6803226"/>
              <a:gd name="connsiteY4" fmla="*/ 1159458 h 3297971"/>
              <a:gd name="connsiteX5" fmla="*/ 6479029 w 6803226"/>
              <a:gd name="connsiteY5" fmla="*/ 1159458 h 3297971"/>
              <a:gd name="connsiteX6" fmla="*/ 6205273 w 6803226"/>
              <a:gd name="connsiteY6" fmla="*/ 2138513 h 3297971"/>
              <a:gd name="connsiteX7" fmla="*/ 0 w 6803226"/>
              <a:gd name="connsiteY7" fmla="*/ 2138513 h 3297971"/>
              <a:gd name="connsiteX8" fmla="*/ 0 w 6803226"/>
              <a:gd name="connsiteY8" fmla="*/ 0 h 3297971"/>
              <a:gd name="connsiteX9" fmla="*/ 6803226 w 6803226"/>
              <a:gd name="connsiteY9" fmla="*/ 0 h 3297971"/>
              <a:gd name="connsiteX10" fmla="*/ 6529471 w 6803226"/>
              <a:gd name="connsiteY10" fmla="*/ 979055 h 3297971"/>
              <a:gd name="connsiteX11" fmla="*/ 0 w 6803226"/>
              <a:gd name="connsiteY11" fmla="*/ 979055 h 32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03226" h="3297971">
                <a:moveTo>
                  <a:pt x="0" y="2318916"/>
                </a:moveTo>
                <a:lnTo>
                  <a:pt x="6154831" y="2318916"/>
                </a:lnTo>
                <a:lnTo>
                  <a:pt x="5881075" y="3297971"/>
                </a:lnTo>
                <a:lnTo>
                  <a:pt x="0" y="3297971"/>
                </a:lnTo>
                <a:close/>
                <a:moveTo>
                  <a:pt x="0" y="1159458"/>
                </a:moveTo>
                <a:lnTo>
                  <a:pt x="6479029" y="1159458"/>
                </a:lnTo>
                <a:lnTo>
                  <a:pt x="6205273" y="2138513"/>
                </a:lnTo>
                <a:lnTo>
                  <a:pt x="0" y="2138513"/>
                </a:lnTo>
                <a:close/>
                <a:moveTo>
                  <a:pt x="0" y="0"/>
                </a:moveTo>
                <a:lnTo>
                  <a:pt x="6803226" y="0"/>
                </a:lnTo>
                <a:lnTo>
                  <a:pt x="6529471" y="979055"/>
                </a:lnTo>
                <a:lnTo>
                  <a:pt x="0" y="97905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9209A47-C56B-45F9-BBC4-2C145255E593}"/>
              </a:ext>
            </a:extLst>
          </p:cNvPr>
          <p:cNvSpPr/>
          <p:nvPr/>
        </p:nvSpPr>
        <p:spPr>
          <a:xfrm>
            <a:off x="-5638" y="1025236"/>
            <a:ext cx="6803226" cy="3297971"/>
          </a:xfrm>
          <a:custGeom>
            <a:avLst/>
            <a:gdLst>
              <a:gd name="connsiteX0" fmla="*/ 0 w 6803226"/>
              <a:gd name="connsiteY0" fmla="*/ 2318916 h 3297971"/>
              <a:gd name="connsiteX1" fmla="*/ 6154831 w 6803226"/>
              <a:gd name="connsiteY1" fmla="*/ 2318916 h 3297971"/>
              <a:gd name="connsiteX2" fmla="*/ 5881075 w 6803226"/>
              <a:gd name="connsiteY2" fmla="*/ 3297971 h 3297971"/>
              <a:gd name="connsiteX3" fmla="*/ 0 w 6803226"/>
              <a:gd name="connsiteY3" fmla="*/ 3297971 h 3297971"/>
              <a:gd name="connsiteX4" fmla="*/ 0 w 6803226"/>
              <a:gd name="connsiteY4" fmla="*/ 1159458 h 3297971"/>
              <a:gd name="connsiteX5" fmla="*/ 6479029 w 6803226"/>
              <a:gd name="connsiteY5" fmla="*/ 1159458 h 3297971"/>
              <a:gd name="connsiteX6" fmla="*/ 6205273 w 6803226"/>
              <a:gd name="connsiteY6" fmla="*/ 2138513 h 3297971"/>
              <a:gd name="connsiteX7" fmla="*/ 0 w 6803226"/>
              <a:gd name="connsiteY7" fmla="*/ 2138513 h 3297971"/>
              <a:gd name="connsiteX8" fmla="*/ 0 w 6803226"/>
              <a:gd name="connsiteY8" fmla="*/ 0 h 3297971"/>
              <a:gd name="connsiteX9" fmla="*/ 6803226 w 6803226"/>
              <a:gd name="connsiteY9" fmla="*/ 0 h 3297971"/>
              <a:gd name="connsiteX10" fmla="*/ 6529471 w 6803226"/>
              <a:gd name="connsiteY10" fmla="*/ 979055 h 3297971"/>
              <a:gd name="connsiteX11" fmla="*/ 0 w 6803226"/>
              <a:gd name="connsiteY11" fmla="*/ 979055 h 32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03226" h="3297971">
                <a:moveTo>
                  <a:pt x="0" y="2318916"/>
                </a:moveTo>
                <a:lnTo>
                  <a:pt x="6154831" y="2318916"/>
                </a:lnTo>
                <a:lnTo>
                  <a:pt x="5881075" y="3297971"/>
                </a:lnTo>
                <a:lnTo>
                  <a:pt x="0" y="3297971"/>
                </a:lnTo>
                <a:close/>
                <a:moveTo>
                  <a:pt x="0" y="1159458"/>
                </a:moveTo>
                <a:lnTo>
                  <a:pt x="6479029" y="1159458"/>
                </a:lnTo>
                <a:lnTo>
                  <a:pt x="6205273" y="2138513"/>
                </a:lnTo>
                <a:lnTo>
                  <a:pt x="0" y="2138513"/>
                </a:lnTo>
                <a:close/>
                <a:moveTo>
                  <a:pt x="0" y="0"/>
                </a:moveTo>
                <a:lnTo>
                  <a:pt x="6803226" y="0"/>
                </a:lnTo>
                <a:lnTo>
                  <a:pt x="6529471" y="979055"/>
                </a:lnTo>
                <a:lnTo>
                  <a:pt x="0" y="97905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1" y="1252998"/>
            <a:ext cx="630546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ANÁLISIS EXPLOTARIO DE DATOS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4645947"/>
            <a:ext cx="53456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/>
                </a:highlight>
                <a:uLnTx/>
                <a:uFillTx/>
                <a:latin typeface="Arial"/>
                <a:ea typeface="Arial Unicode MS"/>
                <a:cs typeface="Arial" pitchFamily="34" charset="0"/>
              </a:rPr>
              <a:t>ARTURO GUZMAN SOLERA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000000"/>
              </a:highlight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841448-462A-4ED7-AEAE-0F987C7DF7D5}"/>
              </a:ext>
            </a:extLst>
          </p:cNvPr>
          <p:cNvSpPr txBox="1"/>
          <p:nvPr/>
        </p:nvSpPr>
        <p:spPr>
          <a:xfrm>
            <a:off x="0" y="3372192"/>
            <a:ext cx="564968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DE LA NBA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212986-190C-4EB9-A904-EE8EAD4C35B3}"/>
              </a:ext>
            </a:extLst>
          </p:cNvPr>
          <p:cNvSpPr txBox="1"/>
          <p:nvPr/>
        </p:nvSpPr>
        <p:spPr>
          <a:xfrm>
            <a:off x="-5638" y="2217186"/>
            <a:ext cx="599706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 EVOLUCIÓN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A87A5F-A1DB-453F-A693-5DEE35182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3021" y="304215"/>
            <a:ext cx="11573197" cy="724247"/>
          </a:xfrm>
        </p:spPr>
        <p:txBody>
          <a:bodyPr/>
          <a:lstStyle/>
          <a:p>
            <a:r>
              <a:rPr lang="en-US" dirty="0"/>
              <a:t>EVOLUCIÓN DE LOS PÍVOTS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231C02-07E3-412D-A9D2-97951010BDDC}"/>
              </a:ext>
            </a:extLst>
          </p:cNvPr>
          <p:cNvGrpSpPr/>
          <p:nvPr/>
        </p:nvGrpSpPr>
        <p:grpSpPr>
          <a:xfrm>
            <a:off x="0" y="1240030"/>
            <a:ext cx="5472000" cy="1152128"/>
            <a:chOff x="-911367" y="1972990"/>
            <a:chExt cx="4104456" cy="1152128"/>
          </a:xfrm>
        </p:grpSpPr>
        <p:sp>
          <p:nvSpPr>
            <p:cNvPr id="4" name="Right Arrow 8">
              <a:extLst>
                <a:ext uri="{FF2B5EF4-FFF2-40B4-BE49-F238E27FC236}">
                  <a16:creationId xmlns:a16="http://schemas.microsoft.com/office/drawing/2014/main" id="{50A4C65D-9127-41A8-A87D-E146EC96DA87}"/>
                </a:ext>
              </a:extLst>
            </p:cNvPr>
            <p:cNvSpPr/>
            <p:nvPr/>
          </p:nvSpPr>
          <p:spPr>
            <a:xfrm>
              <a:off x="-911367" y="1972990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chemeClr val="accent4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8D1D3E-3C45-415D-9ECC-97ED021C251C}"/>
                </a:ext>
              </a:extLst>
            </p:cNvPr>
            <p:cNvSpPr txBox="1"/>
            <p:nvPr/>
          </p:nvSpPr>
          <p:spPr>
            <a:xfrm>
              <a:off x="150495" y="2333323"/>
              <a:ext cx="2795581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rPr>
                <a:t>+ TRIPLES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49F92ED-2AE8-45B7-B6AB-380AC2A9EE16}"/>
              </a:ext>
            </a:extLst>
          </p:cNvPr>
          <p:cNvGrpSpPr/>
          <p:nvPr/>
        </p:nvGrpSpPr>
        <p:grpSpPr>
          <a:xfrm>
            <a:off x="6584604" y="1244876"/>
            <a:ext cx="5472000" cy="1152128"/>
            <a:chOff x="4694684" y="1960632"/>
            <a:chExt cx="4104456" cy="1152128"/>
          </a:xfrm>
        </p:grpSpPr>
        <p:sp>
          <p:nvSpPr>
            <p:cNvPr id="7" name="Right Arrow 11">
              <a:extLst>
                <a:ext uri="{FF2B5EF4-FFF2-40B4-BE49-F238E27FC236}">
                  <a16:creationId xmlns:a16="http://schemas.microsoft.com/office/drawing/2014/main" id="{D78C4427-6D3E-46E3-8A8F-6D9CA1738E06}"/>
                </a:ext>
              </a:extLst>
            </p:cNvPr>
            <p:cNvSpPr/>
            <p:nvPr/>
          </p:nvSpPr>
          <p:spPr>
            <a:xfrm rot="10800000">
              <a:off x="4694684" y="1960632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chemeClr val="accent1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BF1328-6B29-41DA-901D-43E938C06E62}"/>
                </a:ext>
              </a:extLst>
            </p:cNvPr>
            <p:cNvSpPr txBox="1"/>
            <p:nvPr/>
          </p:nvSpPr>
          <p:spPr>
            <a:xfrm>
              <a:off x="4762082" y="2316118"/>
              <a:ext cx="2327159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rPr>
                <a:t>+ PUNTOS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F7CA1F-03DF-419A-8910-B7EAF6DD993F}"/>
              </a:ext>
            </a:extLst>
          </p:cNvPr>
          <p:cNvGrpSpPr/>
          <p:nvPr/>
        </p:nvGrpSpPr>
        <p:grpSpPr>
          <a:xfrm>
            <a:off x="149333" y="1331299"/>
            <a:ext cx="611536" cy="838860"/>
            <a:chOff x="4837373" y="3903730"/>
            <a:chExt cx="1964261" cy="269442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49B855E-0496-4187-A9FC-083DA4264415}"/>
                </a:ext>
              </a:extLst>
            </p:cNvPr>
            <p:cNvGrpSpPr/>
            <p:nvPr/>
          </p:nvGrpSpPr>
          <p:grpSpPr>
            <a:xfrm>
              <a:off x="4837373" y="3903730"/>
              <a:ext cx="1964261" cy="2694427"/>
              <a:chOff x="4837373" y="3903730"/>
              <a:chExt cx="1964261" cy="2694427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B195EA5-E32C-40BF-906C-F549640060A7}"/>
                  </a:ext>
                </a:extLst>
              </p:cNvPr>
              <p:cNvSpPr/>
              <p:nvPr/>
            </p:nvSpPr>
            <p:spPr>
              <a:xfrm rot="10800000">
                <a:off x="4851026" y="3908450"/>
                <a:ext cx="1940186" cy="2597206"/>
              </a:xfrm>
              <a:custGeom>
                <a:avLst/>
                <a:gdLst>
                  <a:gd name="connsiteX0" fmla="*/ 1735545 w 1940186"/>
                  <a:gd name="connsiteY0" fmla="*/ 2597206 h 2597206"/>
                  <a:gd name="connsiteX1" fmla="*/ 1549069 w 1940186"/>
                  <a:gd name="connsiteY1" fmla="*/ 2597206 h 2597206"/>
                  <a:gd name="connsiteX2" fmla="*/ 1526424 w 1940186"/>
                  <a:gd name="connsiteY2" fmla="*/ 2532590 h 2597206"/>
                  <a:gd name="connsiteX3" fmla="*/ 970022 w 1940186"/>
                  <a:gd name="connsiteY3" fmla="*/ 2074393 h 2597206"/>
                  <a:gd name="connsiteX4" fmla="*/ 413620 w 1940186"/>
                  <a:gd name="connsiteY4" fmla="*/ 2532590 h 2597206"/>
                  <a:gd name="connsiteX5" fmla="*/ 390975 w 1940186"/>
                  <a:gd name="connsiteY5" fmla="*/ 2597206 h 2597206"/>
                  <a:gd name="connsiteX6" fmla="*/ 208919 w 1940186"/>
                  <a:gd name="connsiteY6" fmla="*/ 2597206 h 2597206"/>
                  <a:gd name="connsiteX7" fmla="*/ 215615 w 1940186"/>
                  <a:gd name="connsiteY7" fmla="*/ 2558452 h 2597206"/>
                  <a:gd name="connsiteX8" fmla="*/ 235052 w 1940186"/>
                  <a:gd name="connsiteY8" fmla="*/ 2271509 h 2597206"/>
                  <a:gd name="connsiteX9" fmla="*/ 16579 w 1940186"/>
                  <a:gd name="connsiteY9" fmla="*/ 1365850 h 2597206"/>
                  <a:gd name="connsiteX10" fmla="*/ 0 w 1940186"/>
                  <a:gd name="connsiteY10" fmla="*/ 1338703 h 2597206"/>
                  <a:gd name="connsiteX11" fmla="*/ 26955 w 1940186"/>
                  <a:gd name="connsiteY11" fmla="*/ 0 h 2597206"/>
                  <a:gd name="connsiteX12" fmla="*/ 1913089 w 1940186"/>
                  <a:gd name="connsiteY12" fmla="*/ 0 h 2597206"/>
                  <a:gd name="connsiteX13" fmla="*/ 1940186 w 1940186"/>
                  <a:gd name="connsiteY13" fmla="*/ 1345708 h 2597206"/>
                  <a:gd name="connsiteX14" fmla="*/ 1927885 w 1940186"/>
                  <a:gd name="connsiteY14" fmla="*/ 1365850 h 2597206"/>
                  <a:gd name="connsiteX15" fmla="*/ 1709411 w 1940186"/>
                  <a:gd name="connsiteY15" fmla="*/ 2271509 h 2597206"/>
                  <a:gd name="connsiteX16" fmla="*/ 1728849 w 1940186"/>
                  <a:gd name="connsiteY16" fmla="*/ 2558452 h 2597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0186" h="2597206">
                    <a:moveTo>
                      <a:pt x="1735545" y="2597206"/>
                    </a:moveTo>
                    <a:lnTo>
                      <a:pt x="1549069" y="2597206"/>
                    </a:lnTo>
                    <a:lnTo>
                      <a:pt x="1526424" y="2532590"/>
                    </a:lnTo>
                    <a:cubicBezTo>
                      <a:pt x="1405841" y="2256147"/>
                      <a:pt x="1201636" y="2074393"/>
                      <a:pt x="970022" y="2074393"/>
                    </a:cubicBezTo>
                    <a:cubicBezTo>
                      <a:pt x="738408" y="2074393"/>
                      <a:pt x="534203" y="2256147"/>
                      <a:pt x="413620" y="2532590"/>
                    </a:cubicBezTo>
                    <a:lnTo>
                      <a:pt x="390975" y="2597206"/>
                    </a:lnTo>
                    <a:lnTo>
                      <a:pt x="208919" y="2597206"/>
                    </a:lnTo>
                    <a:lnTo>
                      <a:pt x="215615" y="2558452"/>
                    </a:lnTo>
                    <a:cubicBezTo>
                      <a:pt x="228359" y="2465766"/>
                      <a:pt x="235052" y="2369801"/>
                      <a:pt x="235052" y="2271509"/>
                    </a:cubicBezTo>
                    <a:cubicBezTo>
                      <a:pt x="235052" y="1927488"/>
                      <a:pt x="153064" y="1611964"/>
                      <a:pt x="16579" y="1365850"/>
                    </a:cubicBezTo>
                    <a:lnTo>
                      <a:pt x="0" y="1338703"/>
                    </a:lnTo>
                    <a:lnTo>
                      <a:pt x="26955" y="0"/>
                    </a:lnTo>
                    <a:lnTo>
                      <a:pt x="1913089" y="0"/>
                    </a:lnTo>
                    <a:lnTo>
                      <a:pt x="1940186" y="1345708"/>
                    </a:lnTo>
                    <a:lnTo>
                      <a:pt x="1927885" y="1365850"/>
                    </a:lnTo>
                    <a:cubicBezTo>
                      <a:pt x="1791400" y="1611964"/>
                      <a:pt x="1709411" y="1927488"/>
                      <a:pt x="1709411" y="2271509"/>
                    </a:cubicBezTo>
                    <a:cubicBezTo>
                      <a:pt x="1709411" y="2369801"/>
                      <a:pt x="1716104" y="2465766"/>
                      <a:pt x="1728849" y="255845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37A051F-1E23-4352-99B7-80DB5BE3565D}"/>
                  </a:ext>
                </a:extLst>
              </p:cNvPr>
              <p:cNvSpPr/>
              <p:nvPr/>
            </p:nvSpPr>
            <p:spPr>
              <a:xfrm>
                <a:off x="4837373" y="3903730"/>
                <a:ext cx="1964261" cy="2694427"/>
              </a:xfrm>
              <a:custGeom>
                <a:avLst/>
                <a:gdLst>
                  <a:gd name="connsiteX0" fmla="*/ 32702 w 1964261"/>
                  <a:gd name="connsiteY0" fmla="*/ 2630419 h 2694427"/>
                  <a:gd name="connsiteX1" fmla="*/ 1934654 w 1964261"/>
                  <a:gd name="connsiteY1" fmla="*/ 2630419 h 2694427"/>
                  <a:gd name="connsiteX2" fmla="*/ 1934654 w 1964261"/>
                  <a:gd name="connsiteY2" fmla="*/ 2694427 h 2694427"/>
                  <a:gd name="connsiteX3" fmla="*/ 32702 w 1964261"/>
                  <a:gd name="connsiteY3" fmla="*/ 2694427 h 2694427"/>
                  <a:gd name="connsiteX4" fmla="*/ 1806422 w 1964261"/>
                  <a:gd name="connsiteY4" fmla="*/ 0 h 2694427"/>
                  <a:gd name="connsiteX5" fmla="*/ 1887432 w 1964261"/>
                  <a:gd name="connsiteY5" fmla="*/ 0 h 2694427"/>
                  <a:gd name="connsiteX6" fmla="*/ 1881413 w 1964261"/>
                  <a:gd name="connsiteY6" fmla="*/ 18711 h 2694427"/>
                  <a:gd name="connsiteX7" fmla="*/ 1836618 w 1964261"/>
                  <a:gd name="connsiteY7" fmla="*/ 393083 h 2694427"/>
                  <a:gd name="connsiteX8" fmla="*/ 1933967 w 1964261"/>
                  <a:gd name="connsiteY8" fmla="*/ 930829 h 2694427"/>
                  <a:gd name="connsiteX9" fmla="*/ 1961861 w 1964261"/>
                  <a:gd name="connsiteY9" fmla="*/ 987872 h 2694427"/>
                  <a:gd name="connsiteX10" fmla="*/ 1964261 w 1964261"/>
                  <a:gd name="connsiteY10" fmla="*/ 1165436 h 2694427"/>
                  <a:gd name="connsiteX11" fmla="*/ 1952090 w 1964261"/>
                  <a:gd name="connsiteY11" fmla="*/ 1146761 h 2694427"/>
                  <a:gd name="connsiteX12" fmla="*/ 1763813 w 1964261"/>
                  <a:gd name="connsiteY12" fmla="*/ 379408 h 2694427"/>
                  <a:gd name="connsiteX13" fmla="*/ 1776873 w 1964261"/>
                  <a:gd name="connsiteY13" fmla="*/ 160702 h 2694427"/>
                  <a:gd name="connsiteX14" fmla="*/ 441113 w 1964261"/>
                  <a:gd name="connsiteY14" fmla="*/ 0 h 2694427"/>
                  <a:gd name="connsiteX15" fmla="*/ 523538 w 1964261"/>
                  <a:gd name="connsiteY15" fmla="*/ 0 h 2694427"/>
                  <a:gd name="connsiteX16" fmla="*/ 580686 w 1964261"/>
                  <a:gd name="connsiteY16" fmla="*/ 111922 h 2694427"/>
                  <a:gd name="connsiteX17" fmla="*/ 983745 w 1964261"/>
                  <a:gd name="connsiteY17" fmla="*/ 381696 h 2694427"/>
                  <a:gd name="connsiteX18" fmla="*/ 1386805 w 1964261"/>
                  <a:gd name="connsiteY18" fmla="*/ 111922 h 2694427"/>
                  <a:gd name="connsiteX19" fmla="*/ 1443953 w 1964261"/>
                  <a:gd name="connsiteY19" fmla="*/ 0 h 2694427"/>
                  <a:gd name="connsiteX20" fmla="*/ 1526378 w 1964261"/>
                  <a:gd name="connsiteY20" fmla="*/ 0 h 2694427"/>
                  <a:gd name="connsiteX21" fmla="*/ 1516779 w 1964261"/>
                  <a:gd name="connsiteY21" fmla="*/ 28590 h 2694427"/>
                  <a:gd name="connsiteX22" fmla="*/ 983745 w 1964261"/>
                  <a:gd name="connsiteY22" fmla="*/ 486786 h 2694427"/>
                  <a:gd name="connsiteX23" fmla="*/ 450711 w 1964261"/>
                  <a:gd name="connsiteY23" fmla="*/ 28590 h 2694427"/>
                  <a:gd name="connsiteX24" fmla="*/ 77992 w 1964261"/>
                  <a:gd name="connsiteY24" fmla="*/ 0 h 2694427"/>
                  <a:gd name="connsiteX25" fmla="*/ 159002 w 1964261"/>
                  <a:gd name="connsiteY25" fmla="*/ 0 h 2694427"/>
                  <a:gd name="connsiteX26" fmla="*/ 188551 w 1964261"/>
                  <a:gd name="connsiteY26" fmla="*/ 160702 h 2694427"/>
                  <a:gd name="connsiteX27" fmla="*/ 201610 w 1964261"/>
                  <a:gd name="connsiteY27" fmla="*/ 379408 h 2694427"/>
                  <a:gd name="connsiteX28" fmla="*/ 13334 w 1964261"/>
                  <a:gd name="connsiteY28" fmla="*/ 1146761 h 2694427"/>
                  <a:gd name="connsiteX29" fmla="*/ 0 w 1964261"/>
                  <a:gd name="connsiteY29" fmla="*/ 1167219 h 2694427"/>
                  <a:gd name="connsiteX30" fmla="*/ 2392 w 1964261"/>
                  <a:gd name="connsiteY30" fmla="*/ 990266 h 2694427"/>
                  <a:gd name="connsiteX31" fmla="*/ 31456 w 1964261"/>
                  <a:gd name="connsiteY31" fmla="*/ 930829 h 2694427"/>
                  <a:gd name="connsiteX32" fmla="*/ 128805 w 1964261"/>
                  <a:gd name="connsiteY32" fmla="*/ 393083 h 2694427"/>
                  <a:gd name="connsiteX33" fmla="*/ 84011 w 1964261"/>
                  <a:gd name="connsiteY33" fmla="*/ 18711 h 269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964261" h="2694427">
                    <a:moveTo>
                      <a:pt x="32702" y="2630419"/>
                    </a:moveTo>
                    <a:lnTo>
                      <a:pt x="1934654" y="2630419"/>
                    </a:lnTo>
                    <a:lnTo>
                      <a:pt x="1934654" y="2694427"/>
                    </a:lnTo>
                    <a:lnTo>
                      <a:pt x="32702" y="2694427"/>
                    </a:lnTo>
                    <a:close/>
                    <a:moveTo>
                      <a:pt x="1806422" y="0"/>
                    </a:moveTo>
                    <a:lnTo>
                      <a:pt x="1887432" y="0"/>
                    </a:lnTo>
                    <a:lnTo>
                      <a:pt x="1881413" y="18711"/>
                    </a:lnTo>
                    <a:cubicBezTo>
                      <a:pt x="1852568" y="133778"/>
                      <a:pt x="1836618" y="260288"/>
                      <a:pt x="1836618" y="393083"/>
                    </a:cubicBezTo>
                    <a:cubicBezTo>
                      <a:pt x="1836618" y="592276"/>
                      <a:pt x="1872506" y="777326"/>
                      <a:pt x="1933967" y="930829"/>
                    </a:cubicBezTo>
                    <a:lnTo>
                      <a:pt x="1961861" y="987872"/>
                    </a:lnTo>
                    <a:lnTo>
                      <a:pt x="1964261" y="1165436"/>
                    </a:lnTo>
                    <a:lnTo>
                      <a:pt x="1952090" y="1146761"/>
                    </a:lnTo>
                    <a:cubicBezTo>
                      <a:pt x="1835763" y="950379"/>
                      <a:pt x="1763813" y="679078"/>
                      <a:pt x="1763813" y="379408"/>
                    </a:cubicBezTo>
                    <a:cubicBezTo>
                      <a:pt x="1763813" y="304491"/>
                      <a:pt x="1768310" y="231346"/>
                      <a:pt x="1776873" y="160702"/>
                    </a:cubicBezTo>
                    <a:close/>
                    <a:moveTo>
                      <a:pt x="441113" y="0"/>
                    </a:moveTo>
                    <a:lnTo>
                      <a:pt x="523538" y="0"/>
                    </a:lnTo>
                    <a:lnTo>
                      <a:pt x="580686" y="111922"/>
                    </a:lnTo>
                    <a:cubicBezTo>
                      <a:pt x="683838" y="278602"/>
                      <a:pt x="826341" y="381696"/>
                      <a:pt x="983745" y="381696"/>
                    </a:cubicBezTo>
                    <a:cubicBezTo>
                      <a:pt x="1141150" y="381696"/>
                      <a:pt x="1283653" y="278602"/>
                      <a:pt x="1386805" y="111922"/>
                    </a:cubicBezTo>
                    <a:lnTo>
                      <a:pt x="1443953" y="0"/>
                    </a:lnTo>
                    <a:lnTo>
                      <a:pt x="1526378" y="0"/>
                    </a:lnTo>
                    <a:lnTo>
                      <a:pt x="1516779" y="28590"/>
                    </a:lnTo>
                    <a:cubicBezTo>
                      <a:pt x="1401260" y="305033"/>
                      <a:pt x="1205631" y="486786"/>
                      <a:pt x="983745" y="486786"/>
                    </a:cubicBezTo>
                    <a:cubicBezTo>
                      <a:pt x="761859" y="486786"/>
                      <a:pt x="566230" y="305033"/>
                      <a:pt x="450711" y="28590"/>
                    </a:cubicBezTo>
                    <a:close/>
                    <a:moveTo>
                      <a:pt x="77992" y="0"/>
                    </a:moveTo>
                    <a:lnTo>
                      <a:pt x="159002" y="0"/>
                    </a:lnTo>
                    <a:lnTo>
                      <a:pt x="188551" y="160702"/>
                    </a:lnTo>
                    <a:cubicBezTo>
                      <a:pt x="197113" y="231346"/>
                      <a:pt x="201610" y="304491"/>
                      <a:pt x="201610" y="379408"/>
                    </a:cubicBezTo>
                    <a:cubicBezTo>
                      <a:pt x="201610" y="679078"/>
                      <a:pt x="129661" y="950379"/>
                      <a:pt x="13334" y="1146761"/>
                    </a:cubicBezTo>
                    <a:lnTo>
                      <a:pt x="0" y="1167219"/>
                    </a:lnTo>
                    <a:lnTo>
                      <a:pt x="2392" y="990266"/>
                    </a:lnTo>
                    <a:lnTo>
                      <a:pt x="31456" y="930829"/>
                    </a:lnTo>
                    <a:cubicBezTo>
                      <a:pt x="92917" y="777326"/>
                      <a:pt x="128805" y="592276"/>
                      <a:pt x="128805" y="393083"/>
                    </a:cubicBezTo>
                    <a:cubicBezTo>
                      <a:pt x="128805" y="260288"/>
                      <a:pt x="112855" y="133778"/>
                      <a:pt x="84011" y="187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ACE7E4A-2B86-4217-85A0-6DB9EBD7E4C1}"/>
                </a:ext>
              </a:extLst>
            </p:cNvPr>
            <p:cNvSpPr/>
            <p:nvPr/>
          </p:nvSpPr>
          <p:spPr>
            <a:xfrm>
              <a:off x="5266780" y="4892942"/>
              <a:ext cx="1105446" cy="675596"/>
            </a:xfrm>
            <a:custGeom>
              <a:avLst/>
              <a:gdLst/>
              <a:ahLst/>
              <a:cxnLst/>
              <a:rect l="l" t="t" r="r" b="b"/>
              <a:pathLst>
                <a:path w="830647" h="507653">
                  <a:moveTo>
                    <a:pt x="623702" y="0"/>
                  </a:moveTo>
                  <a:cubicBezTo>
                    <a:pt x="687772" y="0"/>
                    <a:pt x="734095" y="11943"/>
                    <a:pt x="762670" y="35830"/>
                  </a:cubicBezTo>
                  <a:cubicBezTo>
                    <a:pt x="791245" y="59717"/>
                    <a:pt x="805532" y="89743"/>
                    <a:pt x="805532" y="125909"/>
                  </a:cubicBezTo>
                  <a:cubicBezTo>
                    <a:pt x="805532" y="147117"/>
                    <a:pt x="799728" y="166315"/>
                    <a:pt x="788120" y="183505"/>
                  </a:cubicBezTo>
                  <a:cubicBezTo>
                    <a:pt x="776511" y="200695"/>
                    <a:pt x="758986" y="215764"/>
                    <a:pt x="735546" y="228712"/>
                  </a:cubicBezTo>
                  <a:cubicBezTo>
                    <a:pt x="754522" y="233400"/>
                    <a:pt x="769032" y="238869"/>
                    <a:pt x="779078" y="245120"/>
                  </a:cubicBezTo>
                  <a:cubicBezTo>
                    <a:pt x="795375" y="255166"/>
                    <a:pt x="808044" y="268393"/>
                    <a:pt x="817085" y="284801"/>
                  </a:cubicBezTo>
                  <a:cubicBezTo>
                    <a:pt x="826126" y="301210"/>
                    <a:pt x="830647" y="320799"/>
                    <a:pt x="830647" y="343570"/>
                  </a:cubicBezTo>
                  <a:cubicBezTo>
                    <a:pt x="830647" y="372145"/>
                    <a:pt x="823168" y="399548"/>
                    <a:pt x="808211" y="425779"/>
                  </a:cubicBezTo>
                  <a:cubicBezTo>
                    <a:pt x="793254" y="452010"/>
                    <a:pt x="771711" y="472213"/>
                    <a:pt x="743583" y="486389"/>
                  </a:cubicBezTo>
                  <a:cubicBezTo>
                    <a:pt x="715454" y="500565"/>
                    <a:pt x="678508" y="507653"/>
                    <a:pt x="632743" y="507653"/>
                  </a:cubicBezTo>
                  <a:cubicBezTo>
                    <a:pt x="588095" y="507653"/>
                    <a:pt x="552878" y="502407"/>
                    <a:pt x="527094" y="491914"/>
                  </a:cubicBezTo>
                  <a:cubicBezTo>
                    <a:pt x="501309" y="481422"/>
                    <a:pt x="480101" y="466074"/>
                    <a:pt x="463470" y="445870"/>
                  </a:cubicBezTo>
                  <a:cubicBezTo>
                    <a:pt x="446838" y="425667"/>
                    <a:pt x="434057" y="400273"/>
                    <a:pt x="425128" y="369689"/>
                  </a:cubicBezTo>
                  <a:lnTo>
                    <a:pt x="561417" y="351606"/>
                  </a:lnTo>
                  <a:cubicBezTo>
                    <a:pt x="566775" y="379065"/>
                    <a:pt x="575091" y="398097"/>
                    <a:pt x="586364" y="408701"/>
                  </a:cubicBezTo>
                  <a:cubicBezTo>
                    <a:pt x="597638" y="419305"/>
                    <a:pt x="611981" y="424607"/>
                    <a:pt x="629394" y="424607"/>
                  </a:cubicBezTo>
                  <a:cubicBezTo>
                    <a:pt x="647700" y="424607"/>
                    <a:pt x="662936" y="417909"/>
                    <a:pt x="675103" y="404515"/>
                  </a:cubicBezTo>
                  <a:cubicBezTo>
                    <a:pt x="687270" y="391120"/>
                    <a:pt x="693353" y="373261"/>
                    <a:pt x="693353" y="350937"/>
                  </a:cubicBezTo>
                  <a:cubicBezTo>
                    <a:pt x="693353" y="328166"/>
                    <a:pt x="687493" y="310530"/>
                    <a:pt x="675773" y="298028"/>
                  </a:cubicBezTo>
                  <a:cubicBezTo>
                    <a:pt x="664053" y="285527"/>
                    <a:pt x="648146" y="279276"/>
                    <a:pt x="628055" y="279276"/>
                  </a:cubicBezTo>
                  <a:cubicBezTo>
                    <a:pt x="617339" y="279276"/>
                    <a:pt x="602605" y="281955"/>
                    <a:pt x="583853" y="287313"/>
                  </a:cubicBezTo>
                  <a:lnTo>
                    <a:pt x="590885" y="189867"/>
                  </a:lnTo>
                  <a:cubicBezTo>
                    <a:pt x="598475" y="190984"/>
                    <a:pt x="604391" y="191542"/>
                    <a:pt x="608633" y="191542"/>
                  </a:cubicBezTo>
                  <a:cubicBezTo>
                    <a:pt x="626492" y="191542"/>
                    <a:pt x="641394" y="185849"/>
                    <a:pt x="653337" y="174464"/>
                  </a:cubicBezTo>
                  <a:cubicBezTo>
                    <a:pt x="665280" y="163078"/>
                    <a:pt x="671252" y="149572"/>
                    <a:pt x="671252" y="133945"/>
                  </a:cubicBezTo>
                  <a:cubicBezTo>
                    <a:pt x="671252" y="118988"/>
                    <a:pt x="666788" y="107045"/>
                    <a:pt x="657858" y="98115"/>
                  </a:cubicBezTo>
                  <a:cubicBezTo>
                    <a:pt x="648928" y="89185"/>
                    <a:pt x="636650" y="84720"/>
                    <a:pt x="621023" y="84720"/>
                  </a:cubicBezTo>
                  <a:cubicBezTo>
                    <a:pt x="604949" y="84720"/>
                    <a:pt x="591890" y="89576"/>
                    <a:pt x="581844" y="99287"/>
                  </a:cubicBezTo>
                  <a:cubicBezTo>
                    <a:pt x="571798" y="108998"/>
                    <a:pt x="564989" y="126020"/>
                    <a:pt x="561417" y="150354"/>
                  </a:cubicBezTo>
                  <a:lnTo>
                    <a:pt x="432495" y="127248"/>
                  </a:lnTo>
                  <a:cubicBezTo>
                    <a:pt x="443210" y="86171"/>
                    <a:pt x="463804" y="54694"/>
                    <a:pt x="494277" y="32817"/>
                  </a:cubicBezTo>
                  <a:cubicBezTo>
                    <a:pt x="524750" y="10939"/>
                    <a:pt x="567891" y="0"/>
                    <a:pt x="623702" y="0"/>
                  </a:cubicBezTo>
                  <a:close/>
                  <a:moveTo>
                    <a:pt x="207950" y="0"/>
                  </a:moveTo>
                  <a:cubicBezTo>
                    <a:pt x="255947" y="0"/>
                    <a:pt x="293285" y="5469"/>
                    <a:pt x="319962" y="16408"/>
                  </a:cubicBezTo>
                  <a:cubicBezTo>
                    <a:pt x="346640" y="27347"/>
                    <a:pt x="367624" y="44146"/>
                    <a:pt x="382916" y="66805"/>
                  </a:cubicBezTo>
                  <a:cubicBezTo>
                    <a:pt x="398208" y="89464"/>
                    <a:pt x="405855" y="114858"/>
                    <a:pt x="405855" y="142987"/>
                  </a:cubicBezTo>
                  <a:cubicBezTo>
                    <a:pt x="405855" y="172901"/>
                    <a:pt x="397092" y="201476"/>
                    <a:pt x="379568" y="228712"/>
                  </a:cubicBezTo>
                  <a:cubicBezTo>
                    <a:pt x="362043" y="255947"/>
                    <a:pt x="330175" y="285862"/>
                    <a:pt x="283964" y="318455"/>
                  </a:cubicBezTo>
                  <a:cubicBezTo>
                    <a:pt x="256506" y="337431"/>
                    <a:pt x="238144" y="350713"/>
                    <a:pt x="228879" y="358304"/>
                  </a:cubicBezTo>
                  <a:cubicBezTo>
                    <a:pt x="219615" y="365894"/>
                    <a:pt x="208732" y="375828"/>
                    <a:pt x="196230" y="388107"/>
                  </a:cubicBezTo>
                  <a:lnTo>
                    <a:pt x="409203" y="388107"/>
                  </a:lnTo>
                  <a:lnTo>
                    <a:pt x="409203" y="499281"/>
                  </a:lnTo>
                  <a:lnTo>
                    <a:pt x="0" y="499281"/>
                  </a:lnTo>
                  <a:cubicBezTo>
                    <a:pt x="4688" y="458874"/>
                    <a:pt x="18920" y="420867"/>
                    <a:pt x="42695" y="385260"/>
                  </a:cubicBezTo>
                  <a:cubicBezTo>
                    <a:pt x="66471" y="349653"/>
                    <a:pt x="111063" y="307628"/>
                    <a:pt x="176473" y="259184"/>
                  </a:cubicBezTo>
                  <a:cubicBezTo>
                    <a:pt x="216434" y="229493"/>
                    <a:pt x="241995" y="206946"/>
                    <a:pt x="253157" y="191542"/>
                  </a:cubicBezTo>
                  <a:cubicBezTo>
                    <a:pt x="264319" y="176138"/>
                    <a:pt x="269900" y="161516"/>
                    <a:pt x="269900" y="147675"/>
                  </a:cubicBezTo>
                  <a:cubicBezTo>
                    <a:pt x="269900" y="132717"/>
                    <a:pt x="264375" y="119937"/>
                    <a:pt x="253324" y="109333"/>
                  </a:cubicBezTo>
                  <a:cubicBezTo>
                    <a:pt x="242274" y="98729"/>
                    <a:pt x="228377" y="93427"/>
                    <a:pt x="211634" y="93427"/>
                  </a:cubicBezTo>
                  <a:cubicBezTo>
                    <a:pt x="194221" y="93427"/>
                    <a:pt x="179989" y="98896"/>
                    <a:pt x="168939" y="109835"/>
                  </a:cubicBezTo>
                  <a:cubicBezTo>
                    <a:pt x="157888" y="120774"/>
                    <a:pt x="150466" y="140084"/>
                    <a:pt x="146670" y="167766"/>
                  </a:cubicBezTo>
                  <a:lnTo>
                    <a:pt x="10046" y="156716"/>
                  </a:lnTo>
                  <a:cubicBezTo>
                    <a:pt x="15404" y="118318"/>
                    <a:pt x="25227" y="88348"/>
                    <a:pt x="39514" y="66805"/>
                  </a:cubicBezTo>
                  <a:cubicBezTo>
                    <a:pt x="53802" y="45262"/>
                    <a:pt x="73949" y="28742"/>
                    <a:pt x="99957" y="17245"/>
                  </a:cubicBezTo>
                  <a:cubicBezTo>
                    <a:pt x="125965" y="5748"/>
                    <a:pt x="161962" y="0"/>
                    <a:pt x="20795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939745E-343A-442D-89AF-1FDF64248190}"/>
              </a:ext>
            </a:extLst>
          </p:cNvPr>
          <p:cNvGrpSpPr/>
          <p:nvPr/>
        </p:nvGrpSpPr>
        <p:grpSpPr>
          <a:xfrm>
            <a:off x="11115753" y="1346433"/>
            <a:ext cx="611536" cy="849423"/>
            <a:chOff x="4837373" y="3869802"/>
            <a:chExt cx="1964261" cy="272835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03E4D9F-6C1E-4A6D-958E-7BA9090F3386}"/>
                </a:ext>
              </a:extLst>
            </p:cNvPr>
            <p:cNvGrpSpPr/>
            <p:nvPr/>
          </p:nvGrpSpPr>
          <p:grpSpPr>
            <a:xfrm>
              <a:off x="4837373" y="3869802"/>
              <a:ext cx="1964261" cy="2728355"/>
              <a:chOff x="4837373" y="3869802"/>
              <a:chExt cx="1964261" cy="2728355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7636D1D-00C8-491E-9974-5644151A34F3}"/>
                  </a:ext>
                </a:extLst>
              </p:cNvPr>
              <p:cNvSpPr/>
              <p:nvPr/>
            </p:nvSpPr>
            <p:spPr>
              <a:xfrm rot="10800000">
                <a:off x="4851027" y="3869802"/>
                <a:ext cx="1940187" cy="2597206"/>
              </a:xfrm>
              <a:custGeom>
                <a:avLst/>
                <a:gdLst>
                  <a:gd name="connsiteX0" fmla="*/ 1735545 w 1940186"/>
                  <a:gd name="connsiteY0" fmla="*/ 2597206 h 2597206"/>
                  <a:gd name="connsiteX1" fmla="*/ 1549069 w 1940186"/>
                  <a:gd name="connsiteY1" fmla="*/ 2597206 h 2597206"/>
                  <a:gd name="connsiteX2" fmla="*/ 1526424 w 1940186"/>
                  <a:gd name="connsiteY2" fmla="*/ 2532590 h 2597206"/>
                  <a:gd name="connsiteX3" fmla="*/ 970022 w 1940186"/>
                  <a:gd name="connsiteY3" fmla="*/ 2074393 h 2597206"/>
                  <a:gd name="connsiteX4" fmla="*/ 413620 w 1940186"/>
                  <a:gd name="connsiteY4" fmla="*/ 2532590 h 2597206"/>
                  <a:gd name="connsiteX5" fmla="*/ 390975 w 1940186"/>
                  <a:gd name="connsiteY5" fmla="*/ 2597206 h 2597206"/>
                  <a:gd name="connsiteX6" fmla="*/ 208919 w 1940186"/>
                  <a:gd name="connsiteY6" fmla="*/ 2597206 h 2597206"/>
                  <a:gd name="connsiteX7" fmla="*/ 215615 w 1940186"/>
                  <a:gd name="connsiteY7" fmla="*/ 2558452 h 2597206"/>
                  <a:gd name="connsiteX8" fmla="*/ 235052 w 1940186"/>
                  <a:gd name="connsiteY8" fmla="*/ 2271509 h 2597206"/>
                  <a:gd name="connsiteX9" fmla="*/ 16579 w 1940186"/>
                  <a:gd name="connsiteY9" fmla="*/ 1365850 h 2597206"/>
                  <a:gd name="connsiteX10" fmla="*/ 0 w 1940186"/>
                  <a:gd name="connsiteY10" fmla="*/ 1338703 h 2597206"/>
                  <a:gd name="connsiteX11" fmla="*/ 26955 w 1940186"/>
                  <a:gd name="connsiteY11" fmla="*/ 0 h 2597206"/>
                  <a:gd name="connsiteX12" fmla="*/ 1913089 w 1940186"/>
                  <a:gd name="connsiteY12" fmla="*/ 0 h 2597206"/>
                  <a:gd name="connsiteX13" fmla="*/ 1940186 w 1940186"/>
                  <a:gd name="connsiteY13" fmla="*/ 1345708 h 2597206"/>
                  <a:gd name="connsiteX14" fmla="*/ 1927885 w 1940186"/>
                  <a:gd name="connsiteY14" fmla="*/ 1365850 h 2597206"/>
                  <a:gd name="connsiteX15" fmla="*/ 1709411 w 1940186"/>
                  <a:gd name="connsiteY15" fmla="*/ 2271509 h 2597206"/>
                  <a:gd name="connsiteX16" fmla="*/ 1728849 w 1940186"/>
                  <a:gd name="connsiteY16" fmla="*/ 2558452 h 2597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0186" h="2597206">
                    <a:moveTo>
                      <a:pt x="1735545" y="2597206"/>
                    </a:moveTo>
                    <a:lnTo>
                      <a:pt x="1549069" y="2597206"/>
                    </a:lnTo>
                    <a:lnTo>
                      <a:pt x="1526424" y="2532590"/>
                    </a:lnTo>
                    <a:cubicBezTo>
                      <a:pt x="1405841" y="2256147"/>
                      <a:pt x="1201636" y="2074393"/>
                      <a:pt x="970022" y="2074393"/>
                    </a:cubicBezTo>
                    <a:cubicBezTo>
                      <a:pt x="738408" y="2074393"/>
                      <a:pt x="534203" y="2256147"/>
                      <a:pt x="413620" y="2532590"/>
                    </a:cubicBezTo>
                    <a:lnTo>
                      <a:pt x="390975" y="2597206"/>
                    </a:lnTo>
                    <a:lnTo>
                      <a:pt x="208919" y="2597206"/>
                    </a:lnTo>
                    <a:lnTo>
                      <a:pt x="215615" y="2558452"/>
                    </a:lnTo>
                    <a:cubicBezTo>
                      <a:pt x="228359" y="2465766"/>
                      <a:pt x="235052" y="2369801"/>
                      <a:pt x="235052" y="2271509"/>
                    </a:cubicBezTo>
                    <a:cubicBezTo>
                      <a:pt x="235052" y="1927488"/>
                      <a:pt x="153064" y="1611964"/>
                      <a:pt x="16579" y="1365850"/>
                    </a:cubicBezTo>
                    <a:lnTo>
                      <a:pt x="0" y="1338703"/>
                    </a:lnTo>
                    <a:lnTo>
                      <a:pt x="26955" y="0"/>
                    </a:lnTo>
                    <a:lnTo>
                      <a:pt x="1913089" y="0"/>
                    </a:lnTo>
                    <a:lnTo>
                      <a:pt x="1940186" y="1345708"/>
                    </a:lnTo>
                    <a:lnTo>
                      <a:pt x="1927885" y="1365850"/>
                    </a:lnTo>
                    <a:cubicBezTo>
                      <a:pt x="1791400" y="1611964"/>
                      <a:pt x="1709411" y="1927488"/>
                      <a:pt x="1709411" y="2271509"/>
                    </a:cubicBezTo>
                    <a:cubicBezTo>
                      <a:pt x="1709411" y="2369801"/>
                      <a:pt x="1716104" y="2465766"/>
                      <a:pt x="1728849" y="25584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F5BE698-EE08-4369-80C6-F6577C74740A}"/>
                  </a:ext>
                </a:extLst>
              </p:cNvPr>
              <p:cNvSpPr/>
              <p:nvPr/>
            </p:nvSpPr>
            <p:spPr>
              <a:xfrm>
                <a:off x="4837373" y="3903730"/>
                <a:ext cx="1964261" cy="2694427"/>
              </a:xfrm>
              <a:custGeom>
                <a:avLst/>
                <a:gdLst>
                  <a:gd name="connsiteX0" fmla="*/ 32702 w 1964261"/>
                  <a:gd name="connsiteY0" fmla="*/ 2630419 h 2694427"/>
                  <a:gd name="connsiteX1" fmla="*/ 1934654 w 1964261"/>
                  <a:gd name="connsiteY1" fmla="*/ 2630419 h 2694427"/>
                  <a:gd name="connsiteX2" fmla="*/ 1934654 w 1964261"/>
                  <a:gd name="connsiteY2" fmla="*/ 2694427 h 2694427"/>
                  <a:gd name="connsiteX3" fmla="*/ 32702 w 1964261"/>
                  <a:gd name="connsiteY3" fmla="*/ 2694427 h 2694427"/>
                  <a:gd name="connsiteX4" fmla="*/ 1806422 w 1964261"/>
                  <a:gd name="connsiteY4" fmla="*/ 0 h 2694427"/>
                  <a:gd name="connsiteX5" fmla="*/ 1887432 w 1964261"/>
                  <a:gd name="connsiteY5" fmla="*/ 0 h 2694427"/>
                  <a:gd name="connsiteX6" fmla="*/ 1881413 w 1964261"/>
                  <a:gd name="connsiteY6" fmla="*/ 18711 h 2694427"/>
                  <a:gd name="connsiteX7" fmla="*/ 1836618 w 1964261"/>
                  <a:gd name="connsiteY7" fmla="*/ 393083 h 2694427"/>
                  <a:gd name="connsiteX8" fmla="*/ 1933967 w 1964261"/>
                  <a:gd name="connsiteY8" fmla="*/ 930829 h 2694427"/>
                  <a:gd name="connsiteX9" fmla="*/ 1961861 w 1964261"/>
                  <a:gd name="connsiteY9" fmla="*/ 987872 h 2694427"/>
                  <a:gd name="connsiteX10" fmla="*/ 1964261 w 1964261"/>
                  <a:gd name="connsiteY10" fmla="*/ 1165436 h 2694427"/>
                  <a:gd name="connsiteX11" fmla="*/ 1952090 w 1964261"/>
                  <a:gd name="connsiteY11" fmla="*/ 1146761 h 2694427"/>
                  <a:gd name="connsiteX12" fmla="*/ 1763813 w 1964261"/>
                  <a:gd name="connsiteY12" fmla="*/ 379408 h 2694427"/>
                  <a:gd name="connsiteX13" fmla="*/ 1776873 w 1964261"/>
                  <a:gd name="connsiteY13" fmla="*/ 160702 h 2694427"/>
                  <a:gd name="connsiteX14" fmla="*/ 441113 w 1964261"/>
                  <a:gd name="connsiteY14" fmla="*/ 0 h 2694427"/>
                  <a:gd name="connsiteX15" fmla="*/ 523538 w 1964261"/>
                  <a:gd name="connsiteY15" fmla="*/ 0 h 2694427"/>
                  <a:gd name="connsiteX16" fmla="*/ 580686 w 1964261"/>
                  <a:gd name="connsiteY16" fmla="*/ 111922 h 2694427"/>
                  <a:gd name="connsiteX17" fmla="*/ 983745 w 1964261"/>
                  <a:gd name="connsiteY17" fmla="*/ 381696 h 2694427"/>
                  <a:gd name="connsiteX18" fmla="*/ 1386805 w 1964261"/>
                  <a:gd name="connsiteY18" fmla="*/ 111922 h 2694427"/>
                  <a:gd name="connsiteX19" fmla="*/ 1443953 w 1964261"/>
                  <a:gd name="connsiteY19" fmla="*/ 0 h 2694427"/>
                  <a:gd name="connsiteX20" fmla="*/ 1526378 w 1964261"/>
                  <a:gd name="connsiteY20" fmla="*/ 0 h 2694427"/>
                  <a:gd name="connsiteX21" fmla="*/ 1516779 w 1964261"/>
                  <a:gd name="connsiteY21" fmla="*/ 28590 h 2694427"/>
                  <a:gd name="connsiteX22" fmla="*/ 983745 w 1964261"/>
                  <a:gd name="connsiteY22" fmla="*/ 486786 h 2694427"/>
                  <a:gd name="connsiteX23" fmla="*/ 450711 w 1964261"/>
                  <a:gd name="connsiteY23" fmla="*/ 28590 h 2694427"/>
                  <a:gd name="connsiteX24" fmla="*/ 77992 w 1964261"/>
                  <a:gd name="connsiteY24" fmla="*/ 0 h 2694427"/>
                  <a:gd name="connsiteX25" fmla="*/ 159002 w 1964261"/>
                  <a:gd name="connsiteY25" fmla="*/ 0 h 2694427"/>
                  <a:gd name="connsiteX26" fmla="*/ 188551 w 1964261"/>
                  <a:gd name="connsiteY26" fmla="*/ 160702 h 2694427"/>
                  <a:gd name="connsiteX27" fmla="*/ 201610 w 1964261"/>
                  <a:gd name="connsiteY27" fmla="*/ 379408 h 2694427"/>
                  <a:gd name="connsiteX28" fmla="*/ 13334 w 1964261"/>
                  <a:gd name="connsiteY28" fmla="*/ 1146761 h 2694427"/>
                  <a:gd name="connsiteX29" fmla="*/ 0 w 1964261"/>
                  <a:gd name="connsiteY29" fmla="*/ 1167219 h 2694427"/>
                  <a:gd name="connsiteX30" fmla="*/ 2392 w 1964261"/>
                  <a:gd name="connsiteY30" fmla="*/ 990266 h 2694427"/>
                  <a:gd name="connsiteX31" fmla="*/ 31456 w 1964261"/>
                  <a:gd name="connsiteY31" fmla="*/ 930829 h 2694427"/>
                  <a:gd name="connsiteX32" fmla="*/ 128805 w 1964261"/>
                  <a:gd name="connsiteY32" fmla="*/ 393083 h 2694427"/>
                  <a:gd name="connsiteX33" fmla="*/ 84011 w 1964261"/>
                  <a:gd name="connsiteY33" fmla="*/ 18711 h 269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964261" h="2694427">
                    <a:moveTo>
                      <a:pt x="32702" y="2630419"/>
                    </a:moveTo>
                    <a:lnTo>
                      <a:pt x="1934654" y="2630419"/>
                    </a:lnTo>
                    <a:lnTo>
                      <a:pt x="1934654" y="2694427"/>
                    </a:lnTo>
                    <a:lnTo>
                      <a:pt x="32702" y="2694427"/>
                    </a:lnTo>
                    <a:close/>
                    <a:moveTo>
                      <a:pt x="1806422" y="0"/>
                    </a:moveTo>
                    <a:lnTo>
                      <a:pt x="1887432" y="0"/>
                    </a:lnTo>
                    <a:lnTo>
                      <a:pt x="1881413" y="18711"/>
                    </a:lnTo>
                    <a:cubicBezTo>
                      <a:pt x="1852568" y="133778"/>
                      <a:pt x="1836618" y="260288"/>
                      <a:pt x="1836618" y="393083"/>
                    </a:cubicBezTo>
                    <a:cubicBezTo>
                      <a:pt x="1836618" y="592276"/>
                      <a:pt x="1872506" y="777326"/>
                      <a:pt x="1933967" y="930829"/>
                    </a:cubicBezTo>
                    <a:lnTo>
                      <a:pt x="1961861" y="987872"/>
                    </a:lnTo>
                    <a:lnTo>
                      <a:pt x="1964261" y="1165436"/>
                    </a:lnTo>
                    <a:lnTo>
                      <a:pt x="1952090" y="1146761"/>
                    </a:lnTo>
                    <a:cubicBezTo>
                      <a:pt x="1835763" y="950379"/>
                      <a:pt x="1763813" y="679078"/>
                      <a:pt x="1763813" y="379408"/>
                    </a:cubicBezTo>
                    <a:cubicBezTo>
                      <a:pt x="1763813" y="304491"/>
                      <a:pt x="1768310" y="231346"/>
                      <a:pt x="1776873" y="160702"/>
                    </a:cubicBezTo>
                    <a:close/>
                    <a:moveTo>
                      <a:pt x="441113" y="0"/>
                    </a:moveTo>
                    <a:lnTo>
                      <a:pt x="523538" y="0"/>
                    </a:lnTo>
                    <a:lnTo>
                      <a:pt x="580686" y="111922"/>
                    </a:lnTo>
                    <a:cubicBezTo>
                      <a:pt x="683838" y="278602"/>
                      <a:pt x="826341" y="381696"/>
                      <a:pt x="983745" y="381696"/>
                    </a:cubicBezTo>
                    <a:cubicBezTo>
                      <a:pt x="1141150" y="381696"/>
                      <a:pt x="1283653" y="278602"/>
                      <a:pt x="1386805" y="111922"/>
                    </a:cubicBezTo>
                    <a:lnTo>
                      <a:pt x="1443953" y="0"/>
                    </a:lnTo>
                    <a:lnTo>
                      <a:pt x="1526378" y="0"/>
                    </a:lnTo>
                    <a:lnTo>
                      <a:pt x="1516779" y="28590"/>
                    </a:lnTo>
                    <a:cubicBezTo>
                      <a:pt x="1401260" y="305033"/>
                      <a:pt x="1205631" y="486786"/>
                      <a:pt x="983745" y="486786"/>
                    </a:cubicBezTo>
                    <a:cubicBezTo>
                      <a:pt x="761859" y="486786"/>
                      <a:pt x="566230" y="305033"/>
                      <a:pt x="450711" y="28590"/>
                    </a:cubicBezTo>
                    <a:close/>
                    <a:moveTo>
                      <a:pt x="77992" y="0"/>
                    </a:moveTo>
                    <a:lnTo>
                      <a:pt x="159002" y="0"/>
                    </a:lnTo>
                    <a:lnTo>
                      <a:pt x="188551" y="160702"/>
                    </a:lnTo>
                    <a:cubicBezTo>
                      <a:pt x="197113" y="231346"/>
                      <a:pt x="201610" y="304491"/>
                      <a:pt x="201610" y="379408"/>
                    </a:cubicBezTo>
                    <a:cubicBezTo>
                      <a:pt x="201610" y="679078"/>
                      <a:pt x="129661" y="950379"/>
                      <a:pt x="13334" y="1146761"/>
                    </a:cubicBezTo>
                    <a:lnTo>
                      <a:pt x="0" y="1167219"/>
                    </a:lnTo>
                    <a:lnTo>
                      <a:pt x="2392" y="990266"/>
                    </a:lnTo>
                    <a:lnTo>
                      <a:pt x="31456" y="930829"/>
                    </a:lnTo>
                    <a:cubicBezTo>
                      <a:pt x="92917" y="777326"/>
                      <a:pt x="128805" y="592276"/>
                      <a:pt x="128805" y="393083"/>
                    </a:cubicBezTo>
                    <a:cubicBezTo>
                      <a:pt x="128805" y="260288"/>
                      <a:pt x="112855" y="133778"/>
                      <a:pt x="84011" y="187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3F99E47-E4FA-4841-9722-49FB93F4ADEB}"/>
                </a:ext>
              </a:extLst>
            </p:cNvPr>
            <p:cNvSpPr/>
            <p:nvPr/>
          </p:nvSpPr>
          <p:spPr>
            <a:xfrm>
              <a:off x="5266780" y="4892942"/>
              <a:ext cx="1105446" cy="675596"/>
            </a:xfrm>
            <a:custGeom>
              <a:avLst/>
              <a:gdLst/>
              <a:ahLst/>
              <a:cxnLst/>
              <a:rect l="l" t="t" r="r" b="b"/>
              <a:pathLst>
                <a:path w="830647" h="507653">
                  <a:moveTo>
                    <a:pt x="623702" y="0"/>
                  </a:moveTo>
                  <a:cubicBezTo>
                    <a:pt x="687772" y="0"/>
                    <a:pt x="734095" y="11943"/>
                    <a:pt x="762670" y="35830"/>
                  </a:cubicBezTo>
                  <a:cubicBezTo>
                    <a:pt x="791245" y="59717"/>
                    <a:pt x="805532" y="89743"/>
                    <a:pt x="805532" y="125909"/>
                  </a:cubicBezTo>
                  <a:cubicBezTo>
                    <a:pt x="805532" y="147117"/>
                    <a:pt x="799728" y="166315"/>
                    <a:pt x="788120" y="183505"/>
                  </a:cubicBezTo>
                  <a:cubicBezTo>
                    <a:pt x="776511" y="200695"/>
                    <a:pt x="758986" y="215764"/>
                    <a:pt x="735546" y="228712"/>
                  </a:cubicBezTo>
                  <a:cubicBezTo>
                    <a:pt x="754522" y="233400"/>
                    <a:pt x="769032" y="238869"/>
                    <a:pt x="779078" y="245120"/>
                  </a:cubicBezTo>
                  <a:cubicBezTo>
                    <a:pt x="795375" y="255166"/>
                    <a:pt x="808044" y="268393"/>
                    <a:pt x="817085" y="284801"/>
                  </a:cubicBezTo>
                  <a:cubicBezTo>
                    <a:pt x="826126" y="301210"/>
                    <a:pt x="830647" y="320799"/>
                    <a:pt x="830647" y="343570"/>
                  </a:cubicBezTo>
                  <a:cubicBezTo>
                    <a:pt x="830647" y="372145"/>
                    <a:pt x="823168" y="399548"/>
                    <a:pt x="808211" y="425779"/>
                  </a:cubicBezTo>
                  <a:cubicBezTo>
                    <a:pt x="793254" y="452010"/>
                    <a:pt x="771711" y="472213"/>
                    <a:pt x="743583" y="486389"/>
                  </a:cubicBezTo>
                  <a:cubicBezTo>
                    <a:pt x="715454" y="500565"/>
                    <a:pt x="678508" y="507653"/>
                    <a:pt x="632743" y="507653"/>
                  </a:cubicBezTo>
                  <a:cubicBezTo>
                    <a:pt x="588095" y="507653"/>
                    <a:pt x="552878" y="502407"/>
                    <a:pt x="527094" y="491914"/>
                  </a:cubicBezTo>
                  <a:cubicBezTo>
                    <a:pt x="501309" y="481422"/>
                    <a:pt x="480101" y="466074"/>
                    <a:pt x="463470" y="445870"/>
                  </a:cubicBezTo>
                  <a:cubicBezTo>
                    <a:pt x="446838" y="425667"/>
                    <a:pt x="434057" y="400273"/>
                    <a:pt x="425128" y="369689"/>
                  </a:cubicBezTo>
                  <a:lnTo>
                    <a:pt x="561417" y="351606"/>
                  </a:lnTo>
                  <a:cubicBezTo>
                    <a:pt x="566775" y="379065"/>
                    <a:pt x="575091" y="398097"/>
                    <a:pt x="586364" y="408701"/>
                  </a:cubicBezTo>
                  <a:cubicBezTo>
                    <a:pt x="597638" y="419305"/>
                    <a:pt x="611981" y="424607"/>
                    <a:pt x="629394" y="424607"/>
                  </a:cubicBezTo>
                  <a:cubicBezTo>
                    <a:pt x="647700" y="424607"/>
                    <a:pt x="662936" y="417909"/>
                    <a:pt x="675103" y="404515"/>
                  </a:cubicBezTo>
                  <a:cubicBezTo>
                    <a:pt x="687270" y="391120"/>
                    <a:pt x="693353" y="373261"/>
                    <a:pt x="693353" y="350937"/>
                  </a:cubicBezTo>
                  <a:cubicBezTo>
                    <a:pt x="693353" y="328166"/>
                    <a:pt x="687493" y="310530"/>
                    <a:pt x="675773" y="298028"/>
                  </a:cubicBezTo>
                  <a:cubicBezTo>
                    <a:pt x="664053" y="285527"/>
                    <a:pt x="648146" y="279276"/>
                    <a:pt x="628055" y="279276"/>
                  </a:cubicBezTo>
                  <a:cubicBezTo>
                    <a:pt x="617339" y="279276"/>
                    <a:pt x="602605" y="281955"/>
                    <a:pt x="583853" y="287313"/>
                  </a:cubicBezTo>
                  <a:lnTo>
                    <a:pt x="590885" y="189867"/>
                  </a:lnTo>
                  <a:cubicBezTo>
                    <a:pt x="598475" y="190984"/>
                    <a:pt x="604391" y="191542"/>
                    <a:pt x="608633" y="191542"/>
                  </a:cubicBezTo>
                  <a:cubicBezTo>
                    <a:pt x="626492" y="191542"/>
                    <a:pt x="641394" y="185849"/>
                    <a:pt x="653337" y="174464"/>
                  </a:cubicBezTo>
                  <a:cubicBezTo>
                    <a:pt x="665280" y="163078"/>
                    <a:pt x="671252" y="149572"/>
                    <a:pt x="671252" y="133945"/>
                  </a:cubicBezTo>
                  <a:cubicBezTo>
                    <a:pt x="671252" y="118988"/>
                    <a:pt x="666788" y="107045"/>
                    <a:pt x="657858" y="98115"/>
                  </a:cubicBezTo>
                  <a:cubicBezTo>
                    <a:pt x="648928" y="89185"/>
                    <a:pt x="636650" y="84720"/>
                    <a:pt x="621023" y="84720"/>
                  </a:cubicBezTo>
                  <a:cubicBezTo>
                    <a:pt x="604949" y="84720"/>
                    <a:pt x="591890" y="89576"/>
                    <a:pt x="581844" y="99287"/>
                  </a:cubicBezTo>
                  <a:cubicBezTo>
                    <a:pt x="571798" y="108998"/>
                    <a:pt x="564989" y="126020"/>
                    <a:pt x="561417" y="150354"/>
                  </a:cubicBezTo>
                  <a:lnTo>
                    <a:pt x="432495" y="127248"/>
                  </a:lnTo>
                  <a:cubicBezTo>
                    <a:pt x="443210" y="86171"/>
                    <a:pt x="463804" y="54694"/>
                    <a:pt x="494277" y="32817"/>
                  </a:cubicBezTo>
                  <a:cubicBezTo>
                    <a:pt x="524750" y="10939"/>
                    <a:pt x="567891" y="0"/>
                    <a:pt x="623702" y="0"/>
                  </a:cubicBezTo>
                  <a:close/>
                  <a:moveTo>
                    <a:pt x="207950" y="0"/>
                  </a:moveTo>
                  <a:cubicBezTo>
                    <a:pt x="255947" y="0"/>
                    <a:pt x="293285" y="5469"/>
                    <a:pt x="319962" y="16408"/>
                  </a:cubicBezTo>
                  <a:cubicBezTo>
                    <a:pt x="346640" y="27347"/>
                    <a:pt x="367624" y="44146"/>
                    <a:pt x="382916" y="66805"/>
                  </a:cubicBezTo>
                  <a:cubicBezTo>
                    <a:pt x="398208" y="89464"/>
                    <a:pt x="405855" y="114858"/>
                    <a:pt x="405855" y="142987"/>
                  </a:cubicBezTo>
                  <a:cubicBezTo>
                    <a:pt x="405855" y="172901"/>
                    <a:pt x="397092" y="201476"/>
                    <a:pt x="379568" y="228712"/>
                  </a:cubicBezTo>
                  <a:cubicBezTo>
                    <a:pt x="362043" y="255947"/>
                    <a:pt x="330175" y="285862"/>
                    <a:pt x="283964" y="318455"/>
                  </a:cubicBezTo>
                  <a:cubicBezTo>
                    <a:pt x="256506" y="337431"/>
                    <a:pt x="238144" y="350713"/>
                    <a:pt x="228879" y="358304"/>
                  </a:cubicBezTo>
                  <a:cubicBezTo>
                    <a:pt x="219615" y="365894"/>
                    <a:pt x="208732" y="375828"/>
                    <a:pt x="196230" y="388107"/>
                  </a:cubicBezTo>
                  <a:lnTo>
                    <a:pt x="409203" y="388107"/>
                  </a:lnTo>
                  <a:lnTo>
                    <a:pt x="409203" y="499281"/>
                  </a:lnTo>
                  <a:lnTo>
                    <a:pt x="0" y="499281"/>
                  </a:lnTo>
                  <a:cubicBezTo>
                    <a:pt x="4688" y="458874"/>
                    <a:pt x="18920" y="420867"/>
                    <a:pt x="42695" y="385260"/>
                  </a:cubicBezTo>
                  <a:cubicBezTo>
                    <a:pt x="66471" y="349653"/>
                    <a:pt x="111063" y="307628"/>
                    <a:pt x="176473" y="259184"/>
                  </a:cubicBezTo>
                  <a:cubicBezTo>
                    <a:pt x="216434" y="229493"/>
                    <a:pt x="241995" y="206946"/>
                    <a:pt x="253157" y="191542"/>
                  </a:cubicBezTo>
                  <a:cubicBezTo>
                    <a:pt x="264319" y="176138"/>
                    <a:pt x="269900" y="161516"/>
                    <a:pt x="269900" y="147675"/>
                  </a:cubicBezTo>
                  <a:cubicBezTo>
                    <a:pt x="269900" y="132717"/>
                    <a:pt x="264375" y="119937"/>
                    <a:pt x="253324" y="109333"/>
                  </a:cubicBezTo>
                  <a:cubicBezTo>
                    <a:pt x="242274" y="98729"/>
                    <a:pt x="228377" y="93427"/>
                    <a:pt x="211634" y="93427"/>
                  </a:cubicBezTo>
                  <a:cubicBezTo>
                    <a:pt x="194221" y="93427"/>
                    <a:pt x="179989" y="98896"/>
                    <a:pt x="168939" y="109835"/>
                  </a:cubicBezTo>
                  <a:cubicBezTo>
                    <a:pt x="157888" y="120774"/>
                    <a:pt x="150466" y="140084"/>
                    <a:pt x="146670" y="167766"/>
                  </a:cubicBezTo>
                  <a:lnTo>
                    <a:pt x="10046" y="156716"/>
                  </a:lnTo>
                  <a:cubicBezTo>
                    <a:pt x="15404" y="118318"/>
                    <a:pt x="25227" y="88348"/>
                    <a:pt x="39514" y="66805"/>
                  </a:cubicBezTo>
                  <a:cubicBezTo>
                    <a:pt x="53802" y="45262"/>
                    <a:pt x="73949" y="28742"/>
                    <a:pt x="99957" y="17245"/>
                  </a:cubicBezTo>
                  <a:cubicBezTo>
                    <a:pt x="125965" y="5748"/>
                    <a:pt x="161962" y="0"/>
                    <a:pt x="207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pic>
        <p:nvPicPr>
          <p:cNvPr id="12" name="Imagen 11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BF68765C-00D6-4095-851A-22DF774A7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" y="2261428"/>
            <a:ext cx="12158658" cy="353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99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A87A5F-A1DB-453F-A693-5DEE35182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3021" y="304215"/>
            <a:ext cx="11573197" cy="724247"/>
          </a:xfrm>
        </p:spPr>
        <p:txBody>
          <a:bodyPr/>
          <a:lstStyle/>
          <a:p>
            <a:r>
              <a:rPr lang="en-US" dirty="0"/>
              <a:t>EVOLUCION DE LOS PÍVOTS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231C02-07E3-412D-A9D2-97951010BDDC}"/>
              </a:ext>
            </a:extLst>
          </p:cNvPr>
          <p:cNvGrpSpPr/>
          <p:nvPr/>
        </p:nvGrpSpPr>
        <p:grpSpPr>
          <a:xfrm>
            <a:off x="431739" y="1956056"/>
            <a:ext cx="5472000" cy="1152128"/>
            <a:chOff x="-911367" y="1972990"/>
            <a:chExt cx="4104456" cy="1152128"/>
          </a:xfrm>
        </p:grpSpPr>
        <p:sp>
          <p:nvSpPr>
            <p:cNvPr id="4" name="Right Arrow 8">
              <a:extLst>
                <a:ext uri="{FF2B5EF4-FFF2-40B4-BE49-F238E27FC236}">
                  <a16:creationId xmlns:a16="http://schemas.microsoft.com/office/drawing/2014/main" id="{50A4C65D-9127-41A8-A87D-E146EC96DA87}"/>
                </a:ext>
              </a:extLst>
            </p:cNvPr>
            <p:cNvSpPr/>
            <p:nvPr/>
          </p:nvSpPr>
          <p:spPr>
            <a:xfrm>
              <a:off x="-911367" y="1972990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chemeClr val="accent4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8D1D3E-3C45-415D-9ECC-97ED021C251C}"/>
                </a:ext>
              </a:extLst>
            </p:cNvPr>
            <p:cNvSpPr txBox="1"/>
            <p:nvPr/>
          </p:nvSpPr>
          <p:spPr>
            <a:xfrm>
              <a:off x="150495" y="2333323"/>
              <a:ext cx="2795581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rPr>
                <a:t>+ ASISTENCIAS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49F92ED-2AE8-45B7-B6AB-380AC2A9EE16}"/>
              </a:ext>
            </a:extLst>
          </p:cNvPr>
          <p:cNvGrpSpPr/>
          <p:nvPr/>
        </p:nvGrpSpPr>
        <p:grpSpPr>
          <a:xfrm>
            <a:off x="6720000" y="4864642"/>
            <a:ext cx="5472000" cy="1152128"/>
            <a:chOff x="4694684" y="1960632"/>
            <a:chExt cx="4104456" cy="1152128"/>
          </a:xfrm>
        </p:grpSpPr>
        <p:sp>
          <p:nvSpPr>
            <p:cNvPr id="7" name="Right Arrow 11">
              <a:extLst>
                <a:ext uri="{FF2B5EF4-FFF2-40B4-BE49-F238E27FC236}">
                  <a16:creationId xmlns:a16="http://schemas.microsoft.com/office/drawing/2014/main" id="{D78C4427-6D3E-46E3-8A8F-6D9CA1738E06}"/>
                </a:ext>
              </a:extLst>
            </p:cNvPr>
            <p:cNvSpPr/>
            <p:nvPr/>
          </p:nvSpPr>
          <p:spPr>
            <a:xfrm rot="10800000">
              <a:off x="4694684" y="1960632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chemeClr val="accent1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BF1328-6B29-41DA-901D-43E938C06E62}"/>
                </a:ext>
              </a:extLst>
            </p:cNvPr>
            <p:cNvSpPr txBox="1"/>
            <p:nvPr/>
          </p:nvSpPr>
          <p:spPr>
            <a:xfrm>
              <a:off x="4762082" y="2316118"/>
              <a:ext cx="2327159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rPr>
                <a:t>+ REBOTES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sp>
        <p:nvSpPr>
          <p:cNvPr id="13" name="Graphic 2">
            <a:extLst>
              <a:ext uri="{FF2B5EF4-FFF2-40B4-BE49-F238E27FC236}">
                <a16:creationId xmlns:a16="http://schemas.microsoft.com/office/drawing/2014/main" id="{43795986-A2AB-47D3-AA36-4B292C88C321}"/>
              </a:ext>
            </a:extLst>
          </p:cNvPr>
          <p:cNvSpPr/>
          <p:nvPr/>
        </p:nvSpPr>
        <p:spPr>
          <a:xfrm>
            <a:off x="0" y="235800"/>
            <a:ext cx="2017336" cy="3193200"/>
          </a:xfrm>
          <a:custGeom>
            <a:avLst/>
            <a:gdLst>
              <a:gd name="connsiteX0" fmla="*/ 372500 w 2283436"/>
              <a:gd name="connsiteY0" fmla="*/ 4590899 h 4587950"/>
              <a:gd name="connsiteX1" fmla="*/ 298024 w 2283436"/>
              <a:gd name="connsiteY1" fmla="*/ 4451082 h 4587950"/>
              <a:gd name="connsiteX2" fmla="*/ 309266 w 2283436"/>
              <a:gd name="connsiteY2" fmla="*/ 4261381 h 4587950"/>
              <a:gd name="connsiteX3" fmla="*/ 321210 w 2283436"/>
              <a:gd name="connsiteY3" fmla="*/ 4139129 h 4587950"/>
              <a:gd name="connsiteX4" fmla="*/ 329641 w 2283436"/>
              <a:gd name="connsiteY4" fmla="*/ 3996503 h 4587950"/>
              <a:gd name="connsiteX5" fmla="*/ 340180 w 2283436"/>
              <a:gd name="connsiteY5" fmla="*/ 3949429 h 4587950"/>
              <a:gd name="connsiteX6" fmla="*/ 410440 w 2283436"/>
              <a:gd name="connsiteY6" fmla="*/ 3905868 h 4587950"/>
              <a:gd name="connsiteX7" fmla="*/ 542528 w 2283436"/>
              <a:gd name="connsiteY7" fmla="*/ 3923433 h 4587950"/>
              <a:gd name="connsiteX8" fmla="*/ 617003 w 2283436"/>
              <a:gd name="connsiteY8" fmla="*/ 3900247 h 4587950"/>
              <a:gd name="connsiteX9" fmla="*/ 652133 w 2283436"/>
              <a:gd name="connsiteY9" fmla="*/ 3886195 h 4587950"/>
              <a:gd name="connsiteX10" fmla="*/ 679534 w 2283436"/>
              <a:gd name="connsiteY10" fmla="*/ 3874251 h 4587950"/>
              <a:gd name="connsiteX11" fmla="*/ 777897 w 2283436"/>
              <a:gd name="connsiteY11" fmla="*/ 3742865 h 4587950"/>
              <a:gd name="connsiteX12" fmla="*/ 900149 w 2283436"/>
              <a:gd name="connsiteY12" fmla="*/ 3561596 h 4587950"/>
              <a:gd name="connsiteX13" fmla="*/ 1117251 w 2283436"/>
              <a:gd name="connsiteY13" fmla="*/ 3425995 h 4587950"/>
              <a:gd name="connsiteX14" fmla="*/ 1153083 w 2283436"/>
              <a:gd name="connsiteY14" fmla="*/ 3391568 h 4587950"/>
              <a:gd name="connsiteX15" fmla="*/ 1150273 w 2283436"/>
              <a:gd name="connsiteY15" fmla="*/ 3355735 h 4587950"/>
              <a:gd name="connsiteX16" fmla="*/ 1105307 w 2283436"/>
              <a:gd name="connsiteY16" fmla="*/ 3232078 h 4587950"/>
              <a:gd name="connsiteX17" fmla="*/ 1082824 w 2283436"/>
              <a:gd name="connsiteY17" fmla="*/ 3137228 h 4587950"/>
              <a:gd name="connsiteX18" fmla="*/ 1066664 w 2283436"/>
              <a:gd name="connsiteY18" fmla="*/ 3001627 h 4587950"/>
              <a:gd name="connsiteX19" fmla="*/ 1058936 w 2283436"/>
              <a:gd name="connsiteY19" fmla="*/ 2899048 h 4587950"/>
              <a:gd name="connsiteX20" fmla="*/ 1061746 w 2283436"/>
              <a:gd name="connsiteY20" fmla="*/ 2830896 h 4587950"/>
              <a:gd name="connsiteX21" fmla="*/ 1061043 w 2283436"/>
              <a:gd name="connsiteY21" fmla="*/ 2803495 h 4587950"/>
              <a:gd name="connsiteX22" fmla="*/ 1048397 w 2283436"/>
              <a:gd name="connsiteY22" fmla="*/ 2759232 h 4587950"/>
              <a:gd name="connsiteX23" fmla="*/ 1051207 w 2283436"/>
              <a:gd name="connsiteY23" fmla="*/ 2744477 h 4587950"/>
              <a:gd name="connsiteX24" fmla="*/ 1041371 w 2283436"/>
              <a:gd name="connsiteY24" fmla="*/ 2703727 h 4587950"/>
              <a:gd name="connsiteX25" fmla="*/ 1037155 w 2283436"/>
              <a:gd name="connsiteY25" fmla="*/ 2695998 h 4587950"/>
              <a:gd name="connsiteX26" fmla="*/ 992189 w 2283436"/>
              <a:gd name="connsiteY26" fmla="*/ 2655247 h 4587950"/>
              <a:gd name="connsiteX27" fmla="*/ 954951 w 2283436"/>
              <a:gd name="connsiteY27" fmla="*/ 2644006 h 4587950"/>
              <a:gd name="connsiteX28" fmla="*/ 938792 w 2283436"/>
              <a:gd name="connsiteY28" fmla="*/ 2633467 h 4587950"/>
              <a:gd name="connsiteX29" fmla="*/ 812325 w 2283436"/>
              <a:gd name="connsiteY29" fmla="*/ 2429012 h 4587950"/>
              <a:gd name="connsiteX30" fmla="*/ 790544 w 2283436"/>
              <a:gd name="connsiteY30" fmla="*/ 2339782 h 4587950"/>
              <a:gd name="connsiteX31" fmla="*/ 805299 w 2283436"/>
              <a:gd name="connsiteY31" fmla="*/ 2254768 h 4587950"/>
              <a:gd name="connsiteX32" fmla="*/ 801083 w 2283436"/>
              <a:gd name="connsiteY32" fmla="*/ 2140947 h 4587950"/>
              <a:gd name="connsiteX33" fmla="*/ 798273 w 2283436"/>
              <a:gd name="connsiteY33" fmla="*/ 2051015 h 4587950"/>
              <a:gd name="connsiteX34" fmla="*/ 801083 w 2283436"/>
              <a:gd name="connsiteY34" fmla="*/ 2013075 h 4587950"/>
              <a:gd name="connsiteX35" fmla="*/ 815838 w 2283436"/>
              <a:gd name="connsiteY35" fmla="*/ 1940707 h 4587950"/>
              <a:gd name="connsiteX36" fmla="*/ 816540 w 2283436"/>
              <a:gd name="connsiteY36" fmla="*/ 1882392 h 4587950"/>
              <a:gd name="connsiteX37" fmla="*/ 806001 w 2283436"/>
              <a:gd name="connsiteY37" fmla="*/ 1831102 h 4587950"/>
              <a:gd name="connsiteX38" fmla="*/ 786328 w 2283436"/>
              <a:gd name="connsiteY38" fmla="*/ 1740468 h 4587950"/>
              <a:gd name="connsiteX39" fmla="*/ 782113 w 2283436"/>
              <a:gd name="connsiteY39" fmla="*/ 1708851 h 4587950"/>
              <a:gd name="connsiteX40" fmla="*/ 707638 w 2283436"/>
              <a:gd name="connsiteY40" fmla="*/ 1571845 h 4587950"/>
              <a:gd name="connsiteX41" fmla="*/ 674616 w 2283436"/>
              <a:gd name="connsiteY41" fmla="*/ 1526879 h 4587950"/>
              <a:gd name="connsiteX42" fmla="*/ 614895 w 2283436"/>
              <a:gd name="connsiteY42" fmla="*/ 1456619 h 4587950"/>
              <a:gd name="connsiteX43" fmla="*/ 594520 w 2283436"/>
              <a:gd name="connsiteY43" fmla="*/ 1376523 h 4587950"/>
              <a:gd name="connsiteX44" fmla="*/ 531286 w 2283436"/>
              <a:gd name="connsiteY44" fmla="*/ 1348419 h 4587950"/>
              <a:gd name="connsiteX45" fmla="*/ 356340 w 2283436"/>
              <a:gd name="connsiteY45" fmla="*/ 1236706 h 4587950"/>
              <a:gd name="connsiteX46" fmla="*/ 302240 w 2283436"/>
              <a:gd name="connsiteY46" fmla="*/ 1210008 h 4587950"/>
              <a:gd name="connsiteX47" fmla="*/ 191932 w 2283436"/>
              <a:gd name="connsiteY47" fmla="*/ 1140451 h 4587950"/>
              <a:gd name="connsiteX48" fmla="*/ 68276 w 2283436"/>
              <a:gd name="connsiteY48" fmla="*/ 1047708 h 4587950"/>
              <a:gd name="connsiteX49" fmla="*/ 24715 w 2283436"/>
              <a:gd name="connsiteY49" fmla="*/ 998527 h 4587950"/>
              <a:gd name="connsiteX50" fmla="*/ 9258 w 2283436"/>
              <a:gd name="connsiteY50" fmla="*/ 875572 h 4587950"/>
              <a:gd name="connsiteX51" fmla="*/ 181394 w 2283436"/>
              <a:gd name="connsiteY51" fmla="*/ 544650 h 4587950"/>
              <a:gd name="connsiteX52" fmla="*/ 228467 w 2283436"/>
              <a:gd name="connsiteY52" fmla="*/ 473688 h 4587950"/>
              <a:gd name="connsiteX53" fmla="*/ 219334 w 2283436"/>
              <a:gd name="connsiteY53" fmla="*/ 420290 h 4587950"/>
              <a:gd name="connsiteX54" fmla="*/ 201066 w 2283436"/>
              <a:gd name="connsiteY54" fmla="*/ 397807 h 4587950"/>
              <a:gd name="connsiteX55" fmla="*/ 200364 w 2283436"/>
              <a:gd name="connsiteY55" fmla="*/ 267124 h 4587950"/>
              <a:gd name="connsiteX56" fmla="*/ 216523 w 2283436"/>
              <a:gd name="connsiteY56" fmla="*/ 248154 h 4587950"/>
              <a:gd name="connsiteX57" fmla="*/ 224954 w 2283436"/>
              <a:gd name="connsiteY57" fmla="*/ 227076 h 4587950"/>
              <a:gd name="connsiteX58" fmla="*/ 329641 w 2283436"/>
              <a:gd name="connsiteY58" fmla="*/ 59156 h 4587950"/>
              <a:gd name="connsiteX59" fmla="*/ 433625 w 2283436"/>
              <a:gd name="connsiteY59" fmla="*/ 20513 h 4587950"/>
              <a:gd name="connsiteX60" fmla="*/ 515829 w 2283436"/>
              <a:gd name="connsiteY60" fmla="*/ 12082 h 4587950"/>
              <a:gd name="connsiteX61" fmla="*/ 623326 w 2283436"/>
              <a:gd name="connsiteY61" fmla="*/ 21216 h 4587950"/>
              <a:gd name="connsiteX62" fmla="*/ 720987 w 2283436"/>
              <a:gd name="connsiteY62" fmla="*/ 75316 h 4587950"/>
              <a:gd name="connsiteX63" fmla="*/ 907175 w 2283436"/>
              <a:gd name="connsiteY63" fmla="*/ 144873 h 4587950"/>
              <a:gd name="connsiteX64" fmla="*/ 1004836 w 2283436"/>
              <a:gd name="connsiteY64" fmla="*/ 190541 h 4587950"/>
              <a:gd name="connsiteX65" fmla="*/ 1143247 w 2283436"/>
              <a:gd name="connsiteY65" fmla="*/ 283987 h 4587950"/>
              <a:gd name="connsiteX66" fmla="*/ 1300629 w 2283436"/>
              <a:gd name="connsiteY66" fmla="*/ 501089 h 4587950"/>
              <a:gd name="connsiteX67" fmla="*/ 1344189 w 2283436"/>
              <a:gd name="connsiteY67" fmla="*/ 580482 h 4587950"/>
              <a:gd name="connsiteX68" fmla="*/ 1405315 w 2283436"/>
              <a:gd name="connsiteY68" fmla="*/ 744187 h 4587950"/>
              <a:gd name="connsiteX69" fmla="*/ 1443958 w 2283436"/>
              <a:gd name="connsiteY69" fmla="*/ 893137 h 4587950"/>
              <a:gd name="connsiteX70" fmla="*/ 1460118 w 2283436"/>
              <a:gd name="connsiteY70" fmla="*/ 954966 h 4587950"/>
              <a:gd name="connsiteX71" fmla="*/ 1472062 w 2283436"/>
              <a:gd name="connsiteY71" fmla="*/ 1020307 h 4587950"/>
              <a:gd name="connsiteX72" fmla="*/ 1465036 w 2283436"/>
              <a:gd name="connsiteY72" fmla="*/ 1148882 h 4587950"/>
              <a:gd name="connsiteX73" fmla="*/ 1427096 w 2283436"/>
              <a:gd name="connsiteY73" fmla="*/ 1211413 h 4587950"/>
              <a:gd name="connsiteX74" fmla="*/ 1432014 w 2283436"/>
              <a:gd name="connsiteY74" fmla="*/ 1254271 h 4587950"/>
              <a:gd name="connsiteX75" fmla="*/ 1445363 w 2283436"/>
              <a:gd name="connsiteY75" fmla="*/ 1263405 h 4587950"/>
              <a:gd name="connsiteX76" fmla="*/ 1462928 w 2283436"/>
              <a:gd name="connsiteY76" fmla="*/ 1343501 h 4587950"/>
              <a:gd name="connsiteX77" fmla="*/ 1453794 w 2283436"/>
              <a:gd name="connsiteY77" fmla="*/ 1382144 h 4587950"/>
              <a:gd name="connsiteX78" fmla="*/ 1479790 w 2283436"/>
              <a:gd name="connsiteY78" fmla="*/ 1507206 h 4587950"/>
              <a:gd name="connsiteX79" fmla="*/ 1472062 w 2283436"/>
              <a:gd name="connsiteY79" fmla="*/ 1539525 h 4587950"/>
              <a:gd name="connsiteX80" fmla="*/ 1468549 w 2283436"/>
              <a:gd name="connsiteY80" fmla="*/ 1651238 h 4587950"/>
              <a:gd name="connsiteX81" fmla="*/ 1494545 w 2283436"/>
              <a:gd name="connsiteY81" fmla="*/ 1710959 h 4587950"/>
              <a:gd name="connsiteX82" fmla="*/ 1517028 w 2283436"/>
              <a:gd name="connsiteY82" fmla="*/ 1924548 h 4587950"/>
              <a:gd name="connsiteX83" fmla="*/ 1566912 w 2283436"/>
              <a:gd name="connsiteY83" fmla="*/ 2051718 h 4587950"/>
              <a:gd name="connsiteX84" fmla="*/ 1582369 w 2283436"/>
              <a:gd name="connsiteY84" fmla="*/ 2129706 h 4587950"/>
              <a:gd name="connsiteX85" fmla="*/ 1582369 w 2283436"/>
              <a:gd name="connsiteY85" fmla="*/ 2133219 h 4587950"/>
              <a:gd name="connsiteX86" fmla="*/ 1587288 w 2283436"/>
              <a:gd name="connsiteY86" fmla="*/ 2202776 h 4587950"/>
              <a:gd name="connsiteX87" fmla="*/ 1590098 w 2283436"/>
              <a:gd name="connsiteY87" fmla="*/ 2249850 h 4587950"/>
              <a:gd name="connsiteX88" fmla="*/ 1573938 w 2283436"/>
              <a:gd name="connsiteY88" fmla="*/ 2287087 h 4587950"/>
              <a:gd name="connsiteX89" fmla="*/ 1616797 w 2283436"/>
              <a:gd name="connsiteY89" fmla="*/ 2300436 h 4587950"/>
              <a:gd name="connsiteX90" fmla="*/ 1776988 w 2283436"/>
              <a:gd name="connsiteY90" fmla="*/ 2351726 h 4587950"/>
              <a:gd name="connsiteX91" fmla="*/ 1802984 w 2283436"/>
              <a:gd name="connsiteY91" fmla="*/ 2354536 h 4587950"/>
              <a:gd name="connsiteX92" fmla="*/ 1849356 w 2283436"/>
              <a:gd name="connsiteY92" fmla="*/ 2377020 h 4587950"/>
              <a:gd name="connsiteX93" fmla="*/ 1909076 w 2283436"/>
              <a:gd name="connsiteY93" fmla="*/ 2394584 h 4587950"/>
              <a:gd name="connsiteX94" fmla="*/ 1955448 w 2283436"/>
              <a:gd name="connsiteY94" fmla="*/ 2429012 h 4587950"/>
              <a:gd name="connsiteX95" fmla="*/ 1992685 w 2283436"/>
              <a:gd name="connsiteY95" fmla="*/ 2459223 h 4587950"/>
              <a:gd name="connsiteX96" fmla="*/ 2054514 w 2283436"/>
              <a:gd name="connsiteY96" fmla="*/ 2595527 h 4587950"/>
              <a:gd name="connsiteX97" fmla="*/ 2022194 w 2283436"/>
              <a:gd name="connsiteY97" fmla="*/ 2764852 h 4587950"/>
              <a:gd name="connsiteX98" fmla="*/ 1999711 w 2283436"/>
              <a:gd name="connsiteY98" fmla="*/ 2943311 h 4587950"/>
              <a:gd name="connsiteX99" fmla="*/ 1909076 w 2283436"/>
              <a:gd name="connsiteY99" fmla="*/ 3258777 h 4587950"/>
              <a:gd name="connsiteX100" fmla="*/ 1860597 w 2283436"/>
              <a:gd name="connsiteY100" fmla="*/ 3507496 h 4587950"/>
              <a:gd name="connsiteX101" fmla="*/ 1866921 w 2283436"/>
              <a:gd name="connsiteY101" fmla="*/ 3511712 h 4587950"/>
              <a:gd name="connsiteX102" fmla="*/ 1882378 w 2283436"/>
              <a:gd name="connsiteY102" fmla="*/ 3504686 h 4587950"/>
              <a:gd name="connsiteX103" fmla="*/ 1925236 w 2283436"/>
              <a:gd name="connsiteY103" fmla="*/ 3475879 h 4587950"/>
              <a:gd name="connsiteX104" fmla="*/ 1954042 w 2283436"/>
              <a:gd name="connsiteY104" fmla="*/ 3473771 h 4587950"/>
              <a:gd name="connsiteX105" fmla="*/ 1951935 w 2283436"/>
              <a:gd name="connsiteY105" fmla="*/ 3500470 h 4587950"/>
              <a:gd name="connsiteX106" fmla="*/ 1923831 w 2283436"/>
              <a:gd name="connsiteY106" fmla="*/ 3617101 h 4587950"/>
              <a:gd name="connsiteX107" fmla="*/ 1921723 w 2283436"/>
              <a:gd name="connsiteY107" fmla="*/ 3639584 h 4587950"/>
              <a:gd name="connsiteX108" fmla="*/ 1955448 w 2283436"/>
              <a:gd name="connsiteY108" fmla="*/ 3653636 h 4587950"/>
              <a:gd name="connsiteX109" fmla="*/ 1989172 w 2283436"/>
              <a:gd name="connsiteY109" fmla="*/ 3715464 h 4587950"/>
              <a:gd name="connsiteX110" fmla="*/ 1986362 w 2283436"/>
              <a:gd name="connsiteY110" fmla="*/ 3728813 h 4587950"/>
              <a:gd name="connsiteX111" fmla="*/ 1970202 w 2283436"/>
              <a:gd name="connsiteY111" fmla="*/ 3732326 h 4587950"/>
              <a:gd name="connsiteX112" fmla="*/ 1994793 w 2283436"/>
              <a:gd name="connsiteY112" fmla="*/ 3774482 h 4587950"/>
              <a:gd name="connsiteX113" fmla="*/ 2101588 w 2283436"/>
              <a:gd name="connsiteY113" fmla="*/ 3879871 h 4587950"/>
              <a:gd name="connsiteX114" fmla="*/ 2153580 w 2283436"/>
              <a:gd name="connsiteY114" fmla="*/ 3900247 h 4587950"/>
              <a:gd name="connsiteX115" fmla="*/ 2236486 w 2283436"/>
              <a:gd name="connsiteY115" fmla="*/ 3912894 h 4587950"/>
              <a:gd name="connsiteX116" fmla="*/ 2252646 w 2283436"/>
              <a:gd name="connsiteY116" fmla="*/ 3922027 h 4587950"/>
              <a:gd name="connsiteX117" fmla="*/ 2282857 w 2283436"/>
              <a:gd name="connsiteY117" fmla="*/ 3991584 h 4587950"/>
              <a:gd name="connsiteX118" fmla="*/ 2259672 w 2283436"/>
              <a:gd name="connsiteY118" fmla="*/ 4021093 h 4587950"/>
              <a:gd name="connsiteX119" fmla="*/ 2145851 w 2283436"/>
              <a:gd name="connsiteY119" fmla="*/ 4041468 h 4587950"/>
              <a:gd name="connsiteX120" fmla="*/ 1917508 w 2283436"/>
              <a:gd name="connsiteY120" fmla="*/ 4019688 h 4587950"/>
              <a:gd name="connsiteX121" fmla="*/ 1674409 w 2283436"/>
              <a:gd name="connsiteY121" fmla="*/ 3978938 h 4587950"/>
              <a:gd name="connsiteX122" fmla="*/ 1540214 w 2283436"/>
              <a:gd name="connsiteY122" fmla="*/ 3951536 h 4587950"/>
              <a:gd name="connsiteX123" fmla="*/ 1518433 w 2283436"/>
              <a:gd name="connsiteY123" fmla="*/ 3939592 h 4587950"/>
              <a:gd name="connsiteX124" fmla="*/ 1510002 w 2283436"/>
              <a:gd name="connsiteY124" fmla="*/ 3913596 h 4587950"/>
              <a:gd name="connsiteX125" fmla="*/ 1581667 w 2283436"/>
              <a:gd name="connsiteY125" fmla="*/ 3695792 h 4587950"/>
              <a:gd name="connsiteX126" fmla="*/ 1573938 w 2283436"/>
              <a:gd name="connsiteY126" fmla="*/ 3602346 h 4587950"/>
              <a:gd name="connsiteX127" fmla="*/ 1569723 w 2283436"/>
              <a:gd name="connsiteY127" fmla="*/ 3570027 h 4587950"/>
              <a:gd name="connsiteX128" fmla="*/ 1607663 w 2283436"/>
              <a:gd name="connsiteY128" fmla="*/ 3570730 h 4587950"/>
              <a:gd name="connsiteX129" fmla="*/ 1613986 w 2283436"/>
              <a:gd name="connsiteY129" fmla="*/ 3596725 h 4587950"/>
              <a:gd name="connsiteX130" fmla="*/ 1627336 w 2283436"/>
              <a:gd name="connsiteY130" fmla="*/ 3612183 h 4587950"/>
              <a:gd name="connsiteX131" fmla="*/ 1645603 w 2283436"/>
              <a:gd name="connsiteY131" fmla="*/ 3592510 h 4587950"/>
              <a:gd name="connsiteX132" fmla="*/ 1654737 w 2283436"/>
              <a:gd name="connsiteY132" fmla="*/ 3547544 h 4587950"/>
              <a:gd name="connsiteX133" fmla="*/ 1661060 w 2283436"/>
              <a:gd name="connsiteY133" fmla="*/ 3331144 h 4587950"/>
              <a:gd name="connsiteX134" fmla="*/ 1679328 w 2283436"/>
              <a:gd name="connsiteY134" fmla="*/ 3092262 h 4587950"/>
              <a:gd name="connsiteX135" fmla="*/ 1710242 w 2283436"/>
              <a:gd name="connsiteY135" fmla="*/ 2935583 h 4587950"/>
              <a:gd name="connsiteX136" fmla="*/ 1755911 w 2283436"/>
              <a:gd name="connsiteY136" fmla="*/ 2784525 h 4587950"/>
              <a:gd name="connsiteX137" fmla="*/ 1734130 w 2283436"/>
              <a:gd name="connsiteY137" fmla="*/ 2746585 h 4587950"/>
              <a:gd name="connsiteX138" fmla="*/ 1635767 w 2283436"/>
              <a:gd name="connsiteY138" fmla="*/ 2726912 h 4587950"/>
              <a:gd name="connsiteX139" fmla="*/ 1522649 w 2283436"/>
              <a:gd name="connsiteY139" fmla="*/ 2715671 h 4587950"/>
              <a:gd name="connsiteX140" fmla="*/ 1510705 w 2283436"/>
              <a:gd name="connsiteY140" fmla="*/ 2872349 h 4587950"/>
              <a:gd name="connsiteX141" fmla="*/ 1504381 w 2283436"/>
              <a:gd name="connsiteY141" fmla="*/ 2996709 h 4587950"/>
              <a:gd name="connsiteX142" fmla="*/ 1512110 w 2283436"/>
              <a:gd name="connsiteY142" fmla="*/ 3128797 h 4587950"/>
              <a:gd name="connsiteX143" fmla="*/ 1510705 w 2283436"/>
              <a:gd name="connsiteY143" fmla="*/ 3209595 h 4587950"/>
              <a:gd name="connsiteX144" fmla="*/ 1484709 w 2283436"/>
              <a:gd name="connsiteY144" fmla="*/ 3320605 h 4587950"/>
              <a:gd name="connsiteX145" fmla="*/ 1476980 w 2283436"/>
              <a:gd name="connsiteY145" fmla="*/ 3366274 h 4587950"/>
              <a:gd name="connsiteX146" fmla="*/ 1466441 w 2283436"/>
              <a:gd name="connsiteY146" fmla="*/ 3395783 h 4587950"/>
              <a:gd name="connsiteX147" fmla="*/ 1433419 w 2283436"/>
              <a:gd name="connsiteY147" fmla="*/ 3499767 h 4587950"/>
              <a:gd name="connsiteX148" fmla="*/ 1266201 w 2283436"/>
              <a:gd name="connsiteY148" fmla="*/ 3634666 h 4587950"/>
              <a:gd name="connsiteX149" fmla="*/ 1190321 w 2283436"/>
              <a:gd name="connsiteY149" fmla="*/ 3712654 h 4587950"/>
              <a:gd name="connsiteX150" fmla="*/ 1049099 w 2283436"/>
              <a:gd name="connsiteY150" fmla="*/ 3839824 h 4587950"/>
              <a:gd name="connsiteX151" fmla="*/ 878368 w 2283436"/>
              <a:gd name="connsiteY151" fmla="*/ 3954347 h 4587950"/>
              <a:gd name="connsiteX152" fmla="*/ 751901 w 2283436"/>
              <a:gd name="connsiteY152" fmla="*/ 4050603 h 4587950"/>
              <a:gd name="connsiteX153" fmla="*/ 761035 w 2283436"/>
              <a:gd name="connsiteY153" fmla="*/ 4096974 h 4587950"/>
              <a:gd name="connsiteX154" fmla="*/ 784221 w 2283436"/>
              <a:gd name="connsiteY154" fmla="*/ 4122970 h 4587950"/>
              <a:gd name="connsiteX155" fmla="*/ 794760 w 2283436"/>
              <a:gd name="connsiteY155" fmla="*/ 4166531 h 4587950"/>
              <a:gd name="connsiteX156" fmla="*/ 785626 w 2283436"/>
              <a:gd name="connsiteY156" fmla="*/ 4196743 h 4587950"/>
              <a:gd name="connsiteX157" fmla="*/ 720284 w 2283436"/>
              <a:gd name="connsiteY157" fmla="*/ 4200256 h 4587950"/>
              <a:gd name="connsiteX158" fmla="*/ 677426 w 2283436"/>
              <a:gd name="connsiteY158" fmla="*/ 4204471 h 4587950"/>
              <a:gd name="connsiteX159" fmla="*/ 656348 w 2283436"/>
              <a:gd name="connsiteY159" fmla="*/ 4212902 h 4587950"/>
              <a:gd name="connsiteX160" fmla="*/ 644404 w 2283436"/>
              <a:gd name="connsiteY160" fmla="*/ 4243817 h 4587950"/>
              <a:gd name="connsiteX161" fmla="*/ 659861 w 2283436"/>
              <a:gd name="connsiteY161" fmla="*/ 4253653 h 4587950"/>
              <a:gd name="connsiteX162" fmla="*/ 669698 w 2283436"/>
              <a:gd name="connsiteY162" fmla="*/ 4257868 h 4587950"/>
              <a:gd name="connsiteX163" fmla="*/ 666887 w 2283436"/>
              <a:gd name="connsiteY163" fmla="*/ 4260679 h 4587950"/>
              <a:gd name="connsiteX164" fmla="*/ 598033 w 2283436"/>
              <a:gd name="connsiteY164" fmla="*/ 4278243 h 4587950"/>
              <a:gd name="connsiteX165" fmla="*/ 529881 w 2283436"/>
              <a:gd name="connsiteY165" fmla="*/ 4352719 h 4587950"/>
              <a:gd name="connsiteX166" fmla="*/ 463134 w 2283436"/>
              <a:gd name="connsiteY166" fmla="*/ 4509398 h 4587950"/>
              <a:gd name="connsiteX167" fmla="*/ 422384 w 2283436"/>
              <a:gd name="connsiteY167" fmla="*/ 4569821 h 4587950"/>
              <a:gd name="connsiteX168" fmla="*/ 418871 w 2283436"/>
              <a:gd name="connsiteY168" fmla="*/ 4590899 h 4587950"/>
              <a:gd name="connsiteX169" fmla="*/ 372500 w 2283436"/>
              <a:gd name="connsiteY169" fmla="*/ 4590899 h 4587950"/>
              <a:gd name="connsiteX170" fmla="*/ 768764 w 2283436"/>
              <a:gd name="connsiteY170" fmla="*/ 739971 h 4587950"/>
              <a:gd name="connsiteX171" fmla="*/ 791949 w 2283436"/>
              <a:gd name="connsiteY171" fmla="*/ 636690 h 4587950"/>
              <a:gd name="connsiteX172" fmla="*/ 796165 w 2283436"/>
              <a:gd name="connsiteY172" fmla="*/ 626853 h 4587950"/>
              <a:gd name="connsiteX173" fmla="*/ 876963 w 2283436"/>
              <a:gd name="connsiteY173" fmla="*/ 557296 h 4587950"/>
              <a:gd name="connsiteX174" fmla="*/ 982353 w 2283436"/>
              <a:gd name="connsiteY174" fmla="*/ 541137 h 4587950"/>
              <a:gd name="connsiteX175" fmla="*/ 987973 w 2283436"/>
              <a:gd name="connsiteY175" fmla="*/ 544650 h 4587950"/>
              <a:gd name="connsiteX176" fmla="*/ 1009754 w 2283436"/>
              <a:gd name="connsiteY176" fmla="*/ 551676 h 4587950"/>
              <a:gd name="connsiteX177" fmla="*/ 1061746 w 2283436"/>
              <a:gd name="connsiteY177" fmla="*/ 598750 h 4587950"/>
              <a:gd name="connsiteX178" fmla="*/ 1087742 w 2283436"/>
              <a:gd name="connsiteY178" fmla="*/ 653552 h 4587950"/>
              <a:gd name="connsiteX179" fmla="*/ 1116549 w 2283436"/>
              <a:gd name="connsiteY179" fmla="*/ 758239 h 4587950"/>
              <a:gd name="connsiteX180" fmla="*/ 1131303 w 2283436"/>
              <a:gd name="connsiteY180" fmla="*/ 761752 h 4587950"/>
              <a:gd name="connsiteX181" fmla="*/ 1150273 w 2283436"/>
              <a:gd name="connsiteY181" fmla="*/ 784235 h 4587950"/>
              <a:gd name="connsiteX182" fmla="*/ 1115846 w 2283436"/>
              <a:gd name="connsiteY182" fmla="*/ 868546 h 4587950"/>
              <a:gd name="connsiteX183" fmla="*/ 1107415 w 2283436"/>
              <a:gd name="connsiteY183" fmla="*/ 878383 h 4587950"/>
              <a:gd name="connsiteX184" fmla="*/ 1088445 w 2283436"/>
              <a:gd name="connsiteY184" fmla="*/ 990095 h 4587950"/>
              <a:gd name="connsiteX185" fmla="*/ 1103902 w 2283436"/>
              <a:gd name="connsiteY185" fmla="*/ 1029441 h 4587950"/>
              <a:gd name="connsiteX186" fmla="*/ 1141139 w 2283436"/>
              <a:gd name="connsiteY186" fmla="*/ 970423 h 4587950"/>
              <a:gd name="connsiteX187" fmla="*/ 1170648 w 2283436"/>
              <a:gd name="connsiteY187" fmla="*/ 938806 h 4587950"/>
              <a:gd name="connsiteX188" fmla="*/ 1212804 w 2283436"/>
              <a:gd name="connsiteY188" fmla="*/ 876275 h 4587950"/>
              <a:gd name="connsiteX189" fmla="*/ 1212804 w 2283436"/>
              <a:gd name="connsiteY189" fmla="*/ 862223 h 4587950"/>
              <a:gd name="connsiteX190" fmla="*/ 1186808 w 2283436"/>
              <a:gd name="connsiteY190" fmla="*/ 796179 h 4587950"/>
              <a:gd name="connsiteX191" fmla="*/ 1127087 w 2283436"/>
              <a:gd name="connsiteY191" fmla="*/ 594534 h 4587950"/>
              <a:gd name="connsiteX192" fmla="*/ 1118656 w 2283436"/>
              <a:gd name="connsiteY192" fmla="*/ 516546 h 4587950"/>
              <a:gd name="connsiteX193" fmla="*/ 1115143 w 2283436"/>
              <a:gd name="connsiteY193" fmla="*/ 503197 h 4587950"/>
              <a:gd name="connsiteX194" fmla="*/ 1046289 w 2283436"/>
              <a:gd name="connsiteY194" fmla="*/ 430127 h 4587950"/>
              <a:gd name="connsiteX195" fmla="*/ 938089 w 2283436"/>
              <a:gd name="connsiteY195" fmla="*/ 346518 h 4587950"/>
              <a:gd name="connsiteX196" fmla="*/ 816540 w 2283436"/>
              <a:gd name="connsiteY196" fmla="*/ 236210 h 4587950"/>
              <a:gd name="connsiteX197" fmla="*/ 782815 w 2283436"/>
              <a:gd name="connsiteY197" fmla="*/ 250262 h 4587950"/>
              <a:gd name="connsiteX198" fmla="*/ 751901 w 2283436"/>
              <a:gd name="connsiteY198" fmla="*/ 324035 h 4587950"/>
              <a:gd name="connsiteX199" fmla="*/ 732931 w 2283436"/>
              <a:gd name="connsiteY199" fmla="*/ 352841 h 4587950"/>
              <a:gd name="connsiteX200" fmla="*/ 683749 w 2283436"/>
              <a:gd name="connsiteY200" fmla="*/ 403428 h 4587950"/>
              <a:gd name="connsiteX201" fmla="*/ 603654 w 2283436"/>
              <a:gd name="connsiteY201" fmla="*/ 483524 h 4587950"/>
              <a:gd name="connsiteX202" fmla="*/ 418871 w 2283436"/>
              <a:gd name="connsiteY202" fmla="*/ 517248 h 4587950"/>
              <a:gd name="connsiteX203" fmla="*/ 355637 w 2283436"/>
              <a:gd name="connsiteY203" fmla="*/ 528490 h 4587950"/>
              <a:gd name="connsiteX204" fmla="*/ 333857 w 2283436"/>
              <a:gd name="connsiteY204" fmla="*/ 545352 h 4587950"/>
              <a:gd name="connsiteX205" fmla="*/ 268515 w 2283436"/>
              <a:gd name="connsiteY205" fmla="*/ 695708 h 4587950"/>
              <a:gd name="connsiteX206" fmla="*/ 214416 w 2283436"/>
              <a:gd name="connsiteY206" fmla="*/ 894542 h 4587950"/>
              <a:gd name="connsiteX207" fmla="*/ 239709 w 2283436"/>
              <a:gd name="connsiteY207" fmla="*/ 933185 h 4587950"/>
              <a:gd name="connsiteX208" fmla="*/ 497562 w 2283436"/>
              <a:gd name="connsiteY208" fmla="*/ 1056139 h 4587950"/>
              <a:gd name="connsiteX209" fmla="*/ 591709 w 2283436"/>
              <a:gd name="connsiteY209" fmla="*/ 1063165 h 4587950"/>
              <a:gd name="connsiteX210" fmla="*/ 617705 w 2283436"/>
              <a:gd name="connsiteY210" fmla="*/ 1074407 h 4587950"/>
              <a:gd name="connsiteX211" fmla="*/ 652133 w 2283436"/>
              <a:gd name="connsiteY211" fmla="*/ 1068084 h 4587950"/>
              <a:gd name="connsiteX212" fmla="*/ 681642 w 2283436"/>
              <a:gd name="connsiteY212" fmla="*/ 1066678 h 4587950"/>
              <a:gd name="connsiteX213" fmla="*/ 718177 w 2283436"/>
              <a:gd name="connsiteY213" fmla="*/ 1062463 h 4587950"/>
              <a:gd name="connsiteX214" fmla="*/ 856588 w 2283436"/>
              <a:gd name="connsiteY214" fmla="*/ 1064571 h 4587950"/>
              <a:gd name="connsiteX215" fmla="*/ 836213 w 2283436"/>
              <a:gd name="connsiteY215" fmla="*/ 976746 h 4587950"/>
              <a:gd name="connsiteX216" fmla="*/ 768764 w 2283436"/>
              <a:gd name="connsiteY216" fmla="*/ 878383 h 4587950"/>
              <a:gd name="connsiteX217" fmla="*/ 771574 w 2283436"/>
              <a:gd name="connsiteY217" fmla="*/ 834822 h 4587950"/>
              <a:gd name="connsiteX218" fmla="*/ 777195 w 2283436"/>
              <a:gd name="connsiteY218" fmla="*/ 806015 h 4587950"/>
              <a:gd name="connsiteX219" fmla="*/ 768764 w 2283436"/>
              <a:gd name="connsiteY219" fmla="*/ 739971 h 458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</a:cxnLst>
            <a:rect l="l" t="t" r="r" b="b"/>
            <a:pathLst>
              <a:path w="2283436" h="4587950">
                <a:moveTo>
                  <a:pt x="372500" y="4590899"/>
                </a:moveTo>
                <a:cubicBezTo>
                  <a:pt x="324723" y="4556472"/>
                  <a:pt x="306456" y="4503777"/>
                  <a:pt x="298024" y="4451082"/>
                </a:cubicBezTo>
                <a:cubicBezTo>
                  <a:pt x="288188" y="4387849"/>
                  <a:pt x="290296" y="4323912"/>
                  <a:pt x="309266" y="4261381"/>
                </a:cubicBezTo>
                <a:cubicBezTo>
                  <a:pt x="321210" y="4221333"/>
                  <a:pt x="322615" y="4180583"/>
                  <a:pt x="321210" y="4139129"/>
                </a:cubicBezTo>
                <a:cubicBezTo>
                  <a:pt x="319805" y="4091353"/>
                  <a:pt x="327533" y="4044279"/>
                  <a:pt x="329641" y="3996503"/>
                </a:cubicBezTo>
                <a:cubicBezTo>
                  <a:pt x="330344" y="3981045"/>
                  <a:pt x="334559" y="3964886"/>
                  <a:pt x="340180" y="3949429"/>
                </a:cubicBezTo>
                <a:cubicBezTo>
                  <a:pt x="352827" y="3916407"/>
                  <a:pt x="375310" y="3907975"/>
                  <a:pt x="410440" y="3905868"/>
                </a:cubicBezTo>
                <a:cubicBezTo>
                  <a:pt x="458216" y="3903057"/>
                  <a:pt x="497562" y="3911488"/>
                  <a:pt x="542528" y="3923433"/>
                </a:cubicBezTo>
                <a:cubicBezTo>
                  <a:pt x="572739" y="3931161"/>
                  <a:pt x="598033" y="3926243"/>
                  <a:pt x="617003" y="3900247"/>
                </a:cubicBezTo>
                <a:cubicBezTo>
                  <a:pt x="626137" y="3887600"/>
                  <a:pt x="637378" y="3883384"/>
                  <a:pt x="652133" y="3886195"/>
                </a:cubicBezTo>
                <a:cubicBezTo>
                  <a:pt x="663374" y="3888303"/>
                  <a:pt x="671805" y="3884790"/>
                  <a:pt x="679534" y="3874251"/>
                </a:cubicBezTo>
                <a:cubicBezTo>
                  <a:pt x="711853" y="3829987"/>
                  <a:pt x="746983" y="3787832"/>
                  <a:pt x="777897" y="3742865"/>
                </a:cubicBezTo>
                <a:cubicBezTo>
                  <a:pt x="796165" y="3716167"/>
                  <a:pt x="872748" y="3591807"/>
                  <a:pt x="900149" y="3561596"/>
                </a:cubicBezTo>
                <a:cubicBezTo>
                  <a:pt x="958464" y="3497660"/>
                  <a:pt x="1046991" y="3475177"/>
                  <a:pt x="1117251" y="3425995"/>
                </a:cubicBezTo>
                <a:cubicBezTo>
                  <a:pt x="1130600" y="3416861"/>
                  <a:pt x="1141842" y="3403512"/>
                  <a:pt x="1153083" y="3391568"/>
                </a:cubicBezTo>
                <a:cubicBezTo>
                  <a:pt x="1165028" y="3378921"/>
                  <a:pt x="1162217" y="3364869"/>
                  <a:pt x="1150273" y="3355735"/>
                </a:cubicBezTo>
                <a:cubicBezTo>
                  <a:pt x="1109523" y="3324118"/>
                  <a:pt x="1112333" y="3279855"/>
                  <a:pt x="1105307" y="3232078"/>
                </a:cubicBezTo>
                <a:cubicBezTo>
                  <a:pt x="1100389" y="3199759"/>
                  <a:pt x="1093363" y="3167440"/>
                  <a:pt x="1082824" y="3137228"/>
                </a:cubicBezTo>
                <a:cubicBezTo>
                  <a:pt x="1068069" y="3092964"/>
                  <a:pt x="1061043" y="3047998"/>
                  <a:pt x="1066664" y="3001627"/>
                </a:cubicBezTo>
                <a:cubicBezTo>
                  <a:pt x="1071582" y="2966497"/>
                  <a:pt x="1066664" y="2932773"/>
                  <a:pt x="1058936" y="2899048"/>
                </a:cubicBezTo>
                <a:cubicBezTo>
                  <a:pt x="1054017" y="2875160"/>
                  <a:pt x="1054720" y="2853379"/>
                  <a:pt x="1061746" y="2830896"/>
                </a:cubicBezTo>
                <a:cubicBezTo>
                  <a:pt x="1063854" y="2822465"/>
                  <a:pt x="1062449" y="2812629"/>
                  <a:pt x="1061043" y="2803495"/>
                </a:cubicBezTo>
                <a:cubicBezTo>
                  <a:pt x="1057530" y="2788740"/>
                  <a:pt x="1051910" y="2773986"/>
                  <a:pt x="1048397" y="2759232"/>
                </a:cubicBezTo>
                <a:cubicBezTo>
                  <a:pt x="1046991" y="2754313"/>
                  <a:pt x="1048397" y="2747287"/>
                  <a:pt x="1051207" y="2744477"/>
                </a:cubicBezTo>
                <a:cubicBezTo>
                  <a:pt x="1063151" y="2731830"/>
                  <a:pt x="1043478" y="2717778"/>
                  <a:pt x="1041371" y="2703727"/>
                </a:cubicBezTo>
                <a:cubicBezTo>
                  <a:pt x="1040668" y="2700916"/>
                  <a:pt x="1039263" y="2697403"/>
                  <a:pt x="1037155" y="2695998"/>
                </a:cubicBezTo>
                <a:cubicBezTo>
                  <a:pt x="1011159" y="2685459"/>
                  <a:pt x="1023103" y="2658058"/>
                  <a:pt x="992189" y="2655247"/>
                </a:cubicBezTo>
                <a:cubicBezTo>
                  <a:pt x="979542" y="2653842"/>
                  <a:pt x="966896" y="2648924"/>
                  <a:pt x="954951" y="2644006"/>
                </a:cubicBezTo>
                <a:cubicBezTo>
                  <a:pt x="949331" y="2641898"/>
                  <a:pt x="943007" y="2638385"/>
                  <a:pt x="938792" y="2633467"/>
                </a:cubicBezTo>
                <a:cubicBezTo>
                  <a:pt x="881179" y="2575151"/>
                  <a:pt x="834808" y="2509810"/>
                  <a:pt x="812325" y="2429012"/>
                </a:cubicBezTo>
                <a:cubicBezTo>
                  <a:pt x="805299" y="2403718"/>
                  <a:pt x="787734" y="2343997"/>
                  <a:pt x="790544" y="2339782"/>
                </a:cubicBezTo>
                <a:cubicBezTo>
                  <a:pt x="806704" y="2313083"/>
                  <a:pt x="806001" y="2284277"/>
                  <a:pt x="805299" y="2254768"/>
                </a:cubicBezTo>
                <a:cubicBezTo>
                  <a:pt x="804596" y="2216828"/>
                  <a:pt x="803191" y="2178887"/>
                  <a:pt x="801083" y="2140947"/>
                </a:cubicBezTo>
                <a:cubicBezTo>
                  <a:pt x="800380" y="2124085"/>
                  <a:pt x="797570" y="2064364"/>
                  <a:pt x="798273" y="2051015"/>
                </a:cubicBezTo>
                <a:cubicBezTo>
                  <a:pt x="798975" y="2038368"/>
                  <a:pt x="798975" y="2025722"/>
                  <a:pt x="801083" y="2013075"/>
                </a:cubicBezTo>
                <a:cubicBezTo>
                  <a:pt x="805299" y="1988484"/>
                  <a:pt x="808109" y="1963190"/>
                  <a:pt x="815838" y="1940707"/>
                </a:cubicBezTo>
                <a:cubicBezTo>
                  <a:pt x="822863" y="1920332"/>
                  <a:pt x="824971" y="1902767"/>
                  <a:pt x="816540" y="1882392"/>
                </a:cubicBezTo>
                <a:cubicBezTo>
                  <a:pt x="809514" y="1866232"/>
                  <a:pt x="806704" y="1847965"/>
                  <a:pt x="806001" y="1831102"/>
                </a:cubicBezTo>
                <a:cubicBezTo>
                  <a:pt x="804596" y="1800891"/>
                  <a:pt x="786328" y="1770679"/>
                  <a:pt x="786328" y="1740468"/>
                </a:cubicBezTo>
                <a:cubicBezTo>
                  <a:pt x="786328" y="1729929"/>
                  <a:pt x="786328" y="1717985"/>
                  <a:pt x="782113" y="1708851"/>
                </a:cubicBezTo>
                <a:cubicBezTo>
                  <a:pt x="762440" y="1665290"/>
                  <a:pt x="739957" y="1609082"/>
                  <a:pt x="707638" y="1571845"/>
                </a:cubicBezTo>
                <a:cubicBezTo>
                  <a:pt x="699207" y="1562711"/>
                  <a:pt x="680237" y="1528986"/>
                  <a:pt x="674616" y="1526879"/>
                </a:cubicBezTo>
                <a:cubicBezTo>
                  <a:pt x="646512" y="1514232"/>
                  <a:pt x="624029" y="1485425"/>
                  <a:pt x="614895" y="1456619"/>
                </a:cubicBezTo>
                <a:cubicBezTo>
                  <a:pt x="602951" y="1418679"/>
                  <a:pt x="594520" y="1415868"/>
                  <a:pt x="594520" y="1376523"/>
                </a:cubicBezTo>
                <a:cubicBezTo>
                  <a:pt x="594520" y="1359661"/>
                  <a:pt x="547446" y="1357553"/>
                  <a:pt x="531286" y="1348419"/>
                </a:cubicBezTo>
                <a:cubicBezTo>
                  <a:pt x="462432" y="1312587"/>
                  <a:pt x="423789" y="1273944"/>
                  <a:pt x="356340" y="1236706"/>
                </a:cubicBezTo>
                <a:cubicBezTo>
                  <a:pt x="338775" y="1226870"/>
                  <a:pt x="319102" y="1219844"/>
                  <a:pt x="302240" y="1210008"/>
                </a:cubicBezTo>
                <a:cubicBezTo>
                  <a:pt x="265002" y="1187525"/>
                  <a:pt x="227765" y="1165744"/>
                  <a:pt x="191932" y="1140451"/>
                </a:cubicBezTo>
                <a:cubicBezTo>
                  <a:pt x="149777" y="1110942"/>
                  <a:pt x="108324" y="1080028"/>
                  <a:pt x="68276" y="1047708"/>
                </a:cubicBezTo>
                <a:cubicBezTo>
                  <a:pt x="51413" y="1034359"/>
                  <a:pt x="38767" y="1015389"/>
                  <a:pt x="24715" y="998527"/>
                </a:cubicBezTo>
                <a:cubicBezTo>
                  <a:pt x="-6200" y="960586"/>
                  <a:pt x="-4092" y="918431"/>
                  <a:pt x="9258" y="875572"/>
                </a:cubicBezTo>
                <a:cubicBezTo>
                  <a:pt x="41577" y="767373"/>
                  <a:pt x="120268" y="641608"/>
                  <a:pt x="181394" y="544650"/>
                </a:cubicBezTo>
                <a:cubicBezTo>
                  <a:pt x="196851" y="520761"/>
                  <a:pt x="213010" y="497576"/>
                  <a:pt x="228467" y="473688"/>
                </a:cubicBezTo>
                <a:cubicBezTo>
                  <a:pt x="243222" y="449799"/>
                  <a:pt x="240412" y="438558"/>
                  <a:pt x="219334" y="420290"/>
                </a:cubicBezTo>
                <a:cubicBezTo>
                  <a:pt x="213713" y="415372"/>
                  <a:pt x="201066" y="405536"/>
                  <a:pt x="201066" y="397807"/>
                </a:cubicBezTo>
                <a:cubicBezTo>
                  <a:pt x="199661" y="354246"/>
                  <a:pt x="199661" y="310685"/>
                  <a:pt x="200364" y="267124"/>
                </a:cubicBezTo>
                <a:cubicBezTo>
                  <a:pt x="200364" y="260801"/>
                  <a:pt x="213713" y="254478"/>
                  <a:pt x="216523" y="248154"/>
                </a:cubicBezTo>
                <a:cubicBezTo>
                  <a:pt x="219334" y="241128"/>
                  <a:pt x="224252" y="234805"/>
                  <a:pt x="224954" y="227076"/>
                </a:cubicBezTo>
                <a:cubicBezTo>
                  <a:pt x="235493" y="156114"/>
                  <a:pt x="274136" y="100609"/>
                  <a:pt x="329641" y="59156"/>
                </a:cubicBezTo>
                <a:cubicBezTo>
                  <a:pt x="358448" y="38078"/>
                  <a:pt x="394280" y="21918"/>
                  <a:pt x="433625" y="20513"/>
                </a:cubicBezTo>
                <a:cubicBezTo>
                  <a:pt x="461027" y="19108"/>
                  <a:pt x="488428" y="17000"/>
                  <a:pt x="515829" y="12082"/>
                </a:cubicBezTo>
                <a:cubicBezTo>
                  <a:pt x="576252" y="1543"/>
                  <a:pt x="563606" y="-12509"/>
                  <a:pt x="623326" y="21216"/>
                </a:cubicBezTo>
                <a:cubicBezTo>
                  <a:pt x="654943" y="38781"/>
                  <a:pt x="689370" y="58453"/>
                  <a:pt x="720987" y="75316"/>
                </a:cubicBezTo>
                <a:cubicBezTo>
                  <a:pt x="791949" y="112553"/>
                  <a:pt x="836213" y="108338"/>
                  <a:pt x="907175" y="144873"/>
                </a:cubicBezTo>
                <a:cubicBezTo>
                  <a:pt x="935279" y="159627"/>
                  <a:pt x="974624" y="180705"/>
                  <a:pt x="1004836" y="190541"/>
                </a:cubicBezTo>
                <a:cubicBezTo>
                  <a:pt x="1082121" y="248857"/>
                  <a:pt x="1096876" y="253775"/>
                  <a:pt x="1143247" y="283987"/>
                </a:cubicBezTo>
                <a:cubicBezTo>
                  <a:pt x="1266201" y="364785"/>
                  <a:pt x="1261283" y="387971"/>
                  <a:pt x="1300629" y="501089"/>
                </a:cubicBezTo>
                <a:cubicBezTo>
                  <a:pt x="1309762" y="528490"/>
                  <a:pt x="1330138" y="554486"/>
                  <a:pt x="1344189" y="580482"/>
                </a:cubicBezTo>
                <a:cubicBezTo>
                  <a:pt x="1372293" y="631772"/>
                  <a:pt x="1398289" y="686574"/>
                  <a:pt x="1405315" y="744187"/>
                </a:cubicBezTo>
                <a:cubicBezTo>
                  <a:pt x="1412341" y="795476"/>
                  <a:pt x="1419367" y="846063"/>
                  <a:pt x="1443958" y="893137"/>
                </a:cubicBezTo>
                <a:cubicBezTo>
                  <a:pt x="1453794" y="911405"/>
                  <a:pt x="1455902" y="933888"/>
                  <a:pt x="1460118" y="954966"/>
                </a:cubicBezTo>
                <a:cubicBezTo>
                  <a:pt x="1465036" y="976746"/>
                  <a:pt x="1467144" y="998527"/>
                  <a:pt x="1472062" y="1020307"/>
                </a:cubicBezTo>
                <a:cubicBezTo>
                  <a:pt x="1482601" y="1063868"/>
                  <a:pt x="1479790" y="1106726"/>
                  <a:pt x="1465036" y="1148882"/>
                </a:cubicBezTo>
                <a:cubicBezTo>
                  <a:pt x="1461523" y="1160124"/>
                  <a:pt x="1429204" y="1199469"/>
                  <a:pt x="1427096" y="1211413"/>
                </a:cubicBezTo>
                <a:cubicBezTo>
                  <a:pt x="1422178" y="1237409"/>
                  <a:pt x="1408828" y="1238814"/>
                  <a:pt x="1432014" y="1254271"/>
                </a:cubicBezTo>
                <a:cubicBezTo>
                  <a:pt x="1436230" y="1257082"/>
                  <a:pt x="1441148" y="1259892"/>
                  <a:pt x="1445363" y="1263405"/>
                </a:cubicBezTo>
                <a:cubicBezTo>
                  <a:pt x="1491032" y="1302751"/>
                  <a:pt x="1481898" y="1304858"/>
                  <a:pt x="1462928" y="1343501"/>
                </a:cubicBezTo>
                <a:cubicBezTo>
                  <a:pt x="1457307" y="1354743"/>
                  <a:pt x="1457307" y="1369497"/>
                  <a:pt x="1453794" y="1382144"/>
                </a:cubicBezTo>
                <a:cubicBezTo>
                  <a:pt x="1442553" y="1425002"/>
                  <a:pt x="1479088" y="1465050"/>
                  <a:pt x="1479790" y="1507206"/>
                </a:cubicBezTo>
                <a:cubicBezTo>
                  <a:pt x="1479790" y="1518447"/>
                  <a:pt x="1467846" y="1528986"/>
                  <a:pt x="1472062" y="1539525"/>
                </a:cubicBezTo>
                <a:cubicBezTo>
                  <a:pt x="1487519" y="1574655"/>
                  <a:pt x="1453092" y="1616108"/>
                  <a:pt x="1468549" y="1651238"/>
                </a:cubicBezTo>
                <a:cubicBezTo>
                  <a:pt x="1476980" y="1670911"/>
                  <a:pt x="1488924" y="1690583"/>
                  <a:pt x="1494545" y="1710959"/>
                </a:cubicBezTo>
                <a:cubicBezTo>
                  <a:pt x="1509299" y="1768572"/>
                  <a:pt x="1508597" y="1907685"/>
                  <a:pt x="1517028" y="1924548"/>
                </a:cubicBezTo>
                <a:cubicBezTo>
                  <a:pt x="1535998" y="1965298"/>
                  <a:pt x="1558481" y="2008157"/>
                  <a:pt x="1566912" y="2051718"/>
                </a:cubicBezTo>
                <a:cubicBezTo>
                  <a:pt x="1571830" y="2077714"/>
                  <a:pt x="1577451" y="2103710"/>
                  <a:pt x="1582369" y="2129706"/>
                </a:cubicBezTo>
                <a:cubicBezTo>
                  <a:pt x="1582369" y="2131111"/>
                  <a:pt x="1583072" y="2132516"/>
                  <a:pt x="1582369" y="2133219"/>
                </a:cubicBezTo>
                <a:cubicBezTo>
                  <a:pt x="1564102" y="2157810"/>
                  <a:pt x="1581667" y="2179590"/>
                  <a:pt x="1587288" y="2202776"/>
                </a:cubicBezTo>
                <a:cubicBezTo>
                  <a:pt x="1590801" y="2218233"/>
                  <a:pt x="1590801" y="2234392"/>
                  <a:pt x="1590098" y="2249850"/>
                </a:cubicBezTo>
                <a:cubicBezTo>
                  <a:pt x="1590098" y="2255470"/>
                  <a:pt x="1581667" y="2280764"/>
                  <a:pt x="1573938" y="2287087"/>
                </a:cubicBezTo>
                <a:cubicBezTo>
                  <a:pt x="1580964" y="2291303"/>
                  <a:pt x="1609068" y="2296221"/>
                  <a:pt x="1616797" y="2300436"/>
                </a:cubicBezTo>
                <a:cubicBezTo>
                  <a:pt x="1654034" y="2318001"/>
                  <a:pt x="1739751" y="2335566"/>
                  <a:pt x="1776988" y="2351726"/>
                </a:cubicBezTo>
                <a:cubicBezTo>
                  <a:pt x="1784717" y="2355239"/>
                  <a:pt x="1794553" y="2355239"/>
                  <a:pt x="1802984" y="2354536"/>
                </a:cubicBezTo>
                <a:cubicBezTo>
                  <a:pt x="1822657" y="2354536"/>
                  <a:pt x="1835304" y="2364373"/>
                  <a:pt x="1849356" y="2377020"/>
                </a:cubicBezTo>
                <a:cubicBezTo>
                  <a:pt x="1864110" y="2390369"/>
                  <a:pt x="1891511" y="2383343"/>
                  <a:pt x="1909076" y="2394584"/>
                </a:cubicBezTo>
                <a:cubicBezTo>
                  <a:pt x="1925236" y="2405123"/>
                  <a:pt x="1939991" y="2417067"/>
                  <a:pt x="1955448" y="2429012"/>
                </a:cubicBezTo>
                <a:cubicBezTo>
                  <a:pt x="1968094" y="2438848"/>
                  <a:pt x="1979336" y="2450792"/>
                  <a:pt x="1992685" y="2459223"/>
                </a:cubicBezTo>
                <a:cubicBezTo>
                  <a:pt x="2051001" y="2495056"/>
                  <a:pt x="2066458" y="2527375"/>
                  <a:pt x="2054514" y="2595527"/>
                </a:cubicBezTo>
                <a:cubicBezTo>
                  <a:pt x="2046083" y="2646816"/>
                  <a:pt x="2032733" y="2713563"/>
                  <a:pt x="2022194" y="2764852"/>
                </a:cubicBezTo>
                <a:cubicBezTo>
                  <a:pt x="2015168" y="2799982"/>
                  <a:pt x="2003224" y="2918018"/>
                  <a:pt x="1999711" y="2943311"/>
                </a:cubicBezTo>
                <a:cubicBezTo>
                  <a:pt x="1989875" y="3010058"/>
                  <a:pt x="1913995" y="3241915"/>
                  <a:pt x="1909076" y="3258777"/>
                </a:cubicBezTo>
                <a:cubicBezTo>
                  <a:pt x="1896430" y="3300230"/>
                  <a:pt x="1869731" y="3468853"/>
                  <a:pt x="1860597" y="3507496"/>
                </a:cubicBezTo>
                <a:cubicBezTo>
                  <a:pt x="1862705" y="3508901"/>
                  <a:pt x="1864813" y="3510306"/>
                  <a:pt x="1866921" y="3511712"/>
                </a:cubicBezTo>
                <a:cubicBezTo>
                  <a:pt x="1871839" y="3509604"/>
                  <a:pt x="1877460" y="3508199"/>
                  <a:pt x="1882378" y="3504686"/>
                </a:cubicBezTo>
                <a:cubicBezTo>
                  <a:pt x="1896430" y="3494849"/>
                  <a:pt x="1909779" y="3483608"/>
                  <a:pt x="1925236" y="3475879"/>
                </a:cubicBezTo>
                <a:cubicBezTo>
                  <a:pt x="1932965" y="3471664"/>
                  <a:pt x="1944206" y="3474474"/>
                  <a:pt x="1954042" y="3473771"/>
                </a:cubicBezTo>
                <a:cubicBezTo>
                  <a:pt x="1953340" y="3482905"/>
                  <a:pt x="1954745" y="3492039"/>
                  <a:pt x="1951935" y="3500470"/>
                </a:cubicBezTo>
                <a:cubicBezTo>
                  <a:pt x="1940693" y="3541923"/>
                  <a:pt x="1935073" y="3575648"/>
                  <a:pt x="1923831" y="3617101"/>
                </a:cubicBezTo>
                <a:cubicBezTo>
                  <a:pt x="1921723" y="3624829"/>
                  <a:pt x="1922426" y="3633261"/>
                  <a:pt x="1921723" y="3639584"/>
                </a:cubicBezTo>
                <a:cubicBezTo>
                  <a:pt x="1934370" y="3645205"/>
                  <a:pt x="1944909" y="3650123"/>
                  <a:pt x="1955448" y="3653636"/>
                </a:cubicBezTo>
                <a:cubicBezTo>
                  <a:pt x="1984957" y="3664877"/>
                  <a:pt x="1978633" y="3656446"/>
                  <a:pt x="1989172" y="3715464"/>
                </a:cubicBezTo>
                <a:cubicBezTo>
                  <a:pt x="1989875" y="3719680"/>
                  <a:pt x="1987767" y="3724598"/>
                  <a:pt x="1986362" y="3728813"/>
                </a:cubicBezTo>
                <a:cubicBezTo>
                  <a:pt x="1983552" y="3735137"/>
                  <a:pt x="1968797" y="3728111"/>
                  <a:pt x="1970202" y="3732326"/>
                </a:cubicBezTo>
                <a:cubicBezTo>
                  <a:pt x="1973715" y="3742865"/>
                  <a:pt x="1986362" y="3768861"/>
                  <a:pt x="1994793" y="3774482"/>
                </a:cubicBezTo>
                <a:cubicBezTo>
                  <a:pt x="2043272" y="3803289"/>
                  <a:pt x="2060837" y="3842634"/>
                  <a:pt x="2101588" y="3879871"/>
                </a:cubicBezTo>
                <a:cubicBezTo>
                  <a:pt x="2117045" y="3893923"/>
                  <a:pt x="2134610" y="3898139"/>
                  <a:pt x="2153580" y="3900247"/>
                </a:cubicBezTo>
                <a:cubicBezTo>
                  <a:pt x="2180981" y="3904462"/>
                  <a:pt x="2209085" y="3907975"/>
                  <a:pt x="2236486" y="3912894"/>
                </a:cubicBezTo>
                <a:cubicBezTo>
                  <a:pt x="2242107" y="3913596"/>
                  <a:pt x="2250538" y="3917812"/>
                  <a:pt x="2252646" y="3922027"/>
                </a:cubicBezTo>
                <a:cubicBezTo>
                  <a:pt x="2263887" y="3944510"/>
                  <a:pt x="2275129" y="3967696"/>
                  <a:pt x="2282857" y="3991584"/>
                </a:cubicBezTo>
                <a:cubicBezTo>
                  <a:pt x="2287775" y="4007744"/>
                  <a:pt x="2276534" y="4016878"/>
                  <a:pt x="2259672" y="4021093"/>
                </a:cubicBezTo>
                <a:cubicBezTo>
                  <a:pt x="2221732" y="4028822"/>
                  <a:pt x="2183791" y="4039361"/>
                  <a:pt x="2145851" y="4041468"/>
                </a:cubicBezTo>
                <a:cubicBezTo>
                  <a:pt x="2065053" y="4046387"/>
                  <a:pt x="1997603" y="4032335"/>
                  <a:pt x="1917508" y="4019688"/>
                </a:cubicBezTo>
                <a:cubicBezTo>
                  <a:pt x="1836709" y="4006339"/>
                  <a:pt x="1755208" y="3994395"/>
                  <a:pt x="1674409" y="3978938"/>
                </a:cubicBezTo>
                <a:cubicBezTo>
                  <a:pt x="1629443" y="3970506"/>
                  <a:pt x="1584477" y="3963481"/>
                  <a:pt x="1540214" y="3951536"/>
                </a:cubicBezTo>
                <a:cubicBezTo>
                  <a:pt x="1532485" y="3949429"/>
                  <a:pt x="1525459" y="3944510"/>
                  <a:pt x="1518433" y="3939592"/>
                </a:cubicBezTo>
                <a:cubicBezTo>
                  <a:pt x="1509299" y="3933269"/>
                  <a:pt x="1507192" y="3925540"/>
                  <a:pt x="1510002" y="3913596"/>
                </a:cubicBezTo>
                <a:cubicBezTo>
                  <a:pt x="1526162" y="3838419"/>
                  <a:pt x="1553563" y="3766754"/>
                  <a:pt x="1581667" y="3695792"/>
                </a:cubicBezTo>
                <a:cubicBezTo>
                  <a:pt x="1593611" y="3665580"/>
                  <a:pt x="1599232" y="3627640"/>
                  <a:pt x="1573938" y="3602346"/>
                </a:cubicBezTo>
                <a:cubicBezTo>
                  <a:pt x="1564804" y="3593213"/>
                  <a:pt x="1557779" y="3581971"/>
                  <a:pt x="1569723" y="3570027"/>
                </a:cubicBezTo>
                <a:cubicBezTo>
                  <a:pt x="1578154" y="3560893"/>
                  <a:pt x="1597124" y="3560893"/>
                  <a:pt x="1607663" y="3570730"/>
                </a:cubicBezTo>
                <a:cubicBezTo>
                  <a:pt x="1613284" y="3575648"/>
                  <a:pt x="1609068" y="3590402"/>
                  <a:pt x="1613986" y="3596725"/>
                </a:cubicBezTo>
                <a:cubicBezTo>
                  <a:pt x="1618202" y="3602346"/>
                  <a:pt x="1622417" y="3607264"/>
                  <a:pt x="1627336" y="3612183"/>
                </a:cubicBezTo>
                <a:cubicBezTo>
                  <a:pt x="1633659" y="3605859"/>
                  <a:pt x="1642793" y="3600238"/>
                  <a:pt x="1645603" y="3592510"/>
                </a:cubicBezTo>
                <a:cubicBezTo>
                  <a:pt x="1650521" y="3577756"/>
                  <a:pt x="1652629" y="3562298"/>
                  <a:pt x="1654737" y="3547544"/>
                </a:cubicBezTo>
                <a:cubicBezTo>
                  <a:pt x="1664573" y="3470961"/>
                  <a:pt x="1654034" y="3408430"/>
                  <a:pt x="1661060" y="3331144"/>
                </a:cubicBezTo>
                <a:cubicBezTo>
                  <a:pt x="1668789" y="3251751"/>
                  <a:pt x="1673707" y="3172358"/>
                  <a:pt x="1679328" y="3092262"/>
                </a:cubicBezTo>
                <a:cubicBezTo>
                  <a:pt x="1682841" y="3038865"/>
                  <a:pt x="1695487" y="2986873"/>
                  <a:pt x="1710242" y="2935583"/>
                </a:cubicBezTo>
                <a:cubicBezTo>
                  <a:pt x="1724996" y="2884996"/>
                  <a:pt x="1742561" y="2835112"/>
                  <a:pt x="1755911" y="2784525"/>
                </a:cubicBezTo>
                <a:cubicBezTo>
                  <a:pt x="1763639" y="2757124"/>
                  <a:pt x="1761531" y="2755016"/>
                  <a:pt x="1734130" y="2746585"/>
                </a:cubicBezTo>
                <a:cubicBezTo>
                  <a:pt x="1708837" y="2738856"/>
                  <a:pt x="1661763" y="2733235"/>
                  <a:pt x="1635767" y="2726912"/>
                </a:cubicBezTo>
                <a:cubicBezTo>
                  <a:pt x="1620310" y="2723399"/>
                  <a:pt x="1542321" y="2719886"/>
                  <a:pt x="1522649" y="2715671"/>
                </a:cubicBezTo>
                <a:cubicBezTo>
                  <a:pt x="1518433" y="2770473"/>
                  <a:pt x="1513515" y="2821060"/>
                  <a:pt x="1510705" y="2872349"/>
                </a:cubicBezTo>
                <a:cubicBezTo>
                  <a:pt x="1507894" y="2913803"/>
                  <a:pt x="1514920" y="2957363"/>
                  <a:pt x="1504381" y="2996709"/>
                </a:cubicBezTo>
                <a:cubicBezTo>
                  <a:pt x="1492437" y="3040972"/>
                  <a:pt x="1520541" y="3085236"/>
                  <a:pt x="1512110" y="3128797"/>
                </a:cubicBezTo>
                <a:cubicBezTo>
                  <a:pt x="1505786" y="3160414"/>
                  <a:pt x="1517028" y="3177979"/>
                  <a:pt x="1510705" y="3209595"/>
                </a:cubicBezTo>
                <a:cubicBezTo>
                  <a:pt x="1503679" y="3246833"/>
                  <a:pt x="1496653" y="3284773"/>
                  <a:pt x="1484709" y="3320605"/>
                </a:cubicBezTo>
                <a:cubicBezTo>
                  <a:pt x="1479088" y="3338170"/>
                  <a:pt x="1490329" y="3352222"/>
                  <a:pt x="1476980" y="3366274"/>
                </a:cubicBezTo>
                <a:cubicBezTo>
                  <a:pt x="1468549" y="3375408"/>
                  <a:pt x="1465036" y="3383136"/>
                  <a:pt x="1466441" y="3395783"/>
                </a:cubicBezTo>
                <a:cubicBezTo>
                  <a:pt x="1468549" y="3434426"/>
                  <a:pt x="1462226" y="3471664"/>
                  <a:pt x="1433419" y="3499767"/>
                </a:cubicBezTo>
                <a:cubicBezTo>
                  <a:pt x="1385643" y="3547544"/>
                  <a:pt x="1314680" y="3587592"/>
                  <a:pt x="1266201" y="3634666"/>
                </a:cubicBezTo>
                <a:cubicBezTo>
                  <a:pt x="1240205" y="3659959"/>
                  <a:pt x="1214209" y="3685955"/>
                  <a:pt x="1190321" y="3712654"/>
                </a:cubicBezTo>
                <a:cubicBezTo>
                  <a:pt x="1147463" y="3759728"/>
                  <a:pt x="1100389" y="3801884"/>
                  <a:pt x="1049099" y="3839824"/>
                </a:cubicBezTo>
                <a:cubicBezTo>
                  <a:pt x="1025211" y="3857389"/>
                  <a:pt x="909985" y="3931864"/>
                  <a:pt x="878368" y="3954347"/>
                </a:cubicBezTo>
                <a:cubicBezTo>
                  <a:pt x="835510" y="3985261"/>
                  <a:pt x="793354" y="4017580"/>
                  <a:pt x="751901" y="4050603"/>
                </a:cubicBezTo>
                <a:cubicBezTo>
                  <a:pt x="736444" y="4062546"/>
                  <a:pt x="742768" y="4092055"/>
                  <a:pt x="761035" y="4096974"/>
                </a:cubicBezTo>
                <a:cubicBezTo>
                  <a:pt x="775087" y="4101189"/>
                  <a:pt x="780708" y="4108918"/>
                  <a:pt x="784221" y="4122970"/>
                </a:cubicBezTo>
                <a:cubicBezTo>
                  <a:pt x="787734" y="4135616"/>
                  <a:pt x="787031" y="4155289"/>
                  <a:pt x="794760" y="4166531"/>
                </a:cubicBezTo>
                <a:cubicBezTo>
                  <a:pt x="806704" y="4183393"/>
                  <a:pt x="805299" y="4192527"/>
                  <a:pt x="785626" y="4196743"/>
                </a:cubicBezTo>
                <a:cubicBezTo>
                  <a:pt x="761738" y="4201661"/>
                  <a:pt x="744875" y="4197445"/>
                  <a:pt x="720284" y="4200256"/>
                </a:cubicBezTo>
                <a:cubicBezTo>
                  <a:pt x="706233" y="4202363"/>
                  <a:pt x="691478" y="4202363"/>
                  <a:pt x="677426" y="4204471"/>
                </a:cubicBezTo>
                <a:cubicBezTo>
                  <a:pt x="669698" y="4205876"/>
                  <a:pt x="661969" y="4208687"/>
                  <a:pt x="656348" y="4212902"/>
                </a:cubicBezTo>
                <a:cubicBezTo>
                  <a:pt x="651430" y="4217118"/>
                  <a:pt x="648620" y="4238195"/>
                  <a:pt x="644404" y="4243817"/>
                </a:cubicBezTo>
                <a:cubicBezTo>
                  <a:pt x="649322" y="4247330"/>
                  <a:pt x="654241" y="4250842"/>
                  <a:pt x="659861" y="4253653"/>
                </a:cubicBezTo>
                <a:cubicBezTo>
                  <a:pt x="662672" y="4255058"/>
                  <a:pt x="666185" y="4256463"/>
                  <a:pt x="669698" y="4257868"/>
                </a:cubicBezTo>
                <a:cubicBezTo>
                  <a:pt x="668292" y="4259273"/>
                  <a:pt x="667590" y="4260679"/>
                  <a:pt x="666887" y="4260679"/>
                </a:cubicBezTo>
                <a:cubicBezTo>
                  <a:pt x="633163" y="4248032"/>
                  <a:pt x="614193" y="4253653"/>
                  <a:pt x="598033" y="4278243"/>
                </a:cubicBezTo>
                <a:cubicBezTo>
                  <a:pt x="579765" y="4304942"/>
                  <a:pt x="542528" y="4323210"/>
                  <a:pt x="529881" y="4352719"/>
                </a:cubicBezTo>
                <a:cubicBezTo>
                  <a:pt x="507398" y="4404711"/>
                  <a:pt x="468755" y="4450379"/>
                  <a:pt x="463134" y="4509398"/>
                </a:cubicBezTo>
                <a:cubicBezTo>
                  <a:pt x="460324" y="4536799"/>
                  <a:pt x="449083" y="4557876"/>
                  <a:pt x="422384" y="4569821"/>
                </a:cubicBezTo>
                <a:cubicBezTo>
                  <a:pt x="415358" y="4572631"/>
                  <a:pt x="424492" y="4585980"/>
                  <a:pt x="418871" y="4590899"/>
                </a:cubicBezTo>
                <a:cubicBezTo>
                  <a:pt x="403414" y="4590899"/>
                  <a:pt x="387957" y="4590899"/>
                  <a:pt x="372500" y="4590899"/>
                </a:cubicBezTo>
                <a:close/>
                <a:moveTo>
                  <a:pt x="768764" y="739971"/>
                </a:moveTo>
                <a:cubicBezTo>
                  <a:pt x="763143" y="690790"/>
                  <a:pt x="763845" y="676035"/>
                  <a:pt x="791949" y="636690"/>
                </a:cubicBezTo>
                <a:cubicBezTo>
                  <a:pt x="794057" y="633879"/>
                  <a:pt x="795462" y="630366"/>
                  <a:pt x="796165" y="626853"/>
                </a:cubicBezTo>
                <a:cubicBezTo>
                  <a:pt x="807406" y="579077"/>
                  <a:pt x="831295" y="569943"/>
                  <a:pt x="876963" y="557296"/>
                </a:cubicBezTo>
                <a:cubicBezTo>
                  <a:pt x="903662" y="549568"/>
                  <a:pt x="954249" y="543947"/>
                  <a:pt x="982353" y="541137"/>
                </a:cubicBezTo>
                <a:cubicBezTo>
                  <a:pt x="984460" y="541137"/>
                  <a:pt x="985866" y="543947"/>
                  <a:pt x="987973" y="544650"/>
                </a:cubicBezTo>
                <a:cubicBezTo>
                  <a:pt x="994999" y="547460"/>
                  <a:pt x="1002728" y="551676"/>
                  <a:pt x="1009754" y="551676"/>
                </a:cubicBezTo>
                <a:cubicBezTo>
                  <a:pt x="1042073" y="551676"/>
                  <a:pt x="1050504" y="578374"/>
                  <a:pt x="1061746" y="598750"/>
                </a:cubicBezTo>
                <a:cubicBezTo>
                  <a:pt x="1072988" y="619827"/>
                  <a:pt x="1077203" y="631069"/>
                  <a:pt x="1087742" y="653552"/>
                </a:cubicBezTo>
                <a:cubicBezTo>
                  <a:pt x="1102497" y="687277"/>
                  <a:pt x="1110928" y="721704"/>
                  <a:pt x="1116549" y="758239"/>
                </a:cubicBezTo>
                <a:cubicBezTo>
                  <a:pt x="1117954" y="766670"/>
                  <a:pt x="1124980" y="754023"/>
                  <a:pt x="1131303" y="761752"/>
                </a:cubicBezTo>
                <a:cubicBezTo>
                  <a:pt x="1136924" y="769480"/>
                  <a:pt x="1148868" y="775804"/>
                  <a:pt x="1150273" y="784235"/>
                </a:cubicBezTo>
                <a:cubicBezTo>
                  <a:pt x="1154489" y="814446"/>
                  <a:pt x="1153083" y="846063"/>
                  <a:pt x="1115846" y="868546"/>
                </a:cubicBezTo>
                <a:cubicBezTo>
                  <a:pt x="1112333" y="870654"/>
                  <a:pt x="1107415" y="874870"/>
                  <a:pt x="1107415" y="878383"/>
                </a:cubicBezTo>
                <a:cubicBezTo>
                  <a:pt x="1107415" y="901568"/>
                  <a:pt x="1086337" y="966910"/>
                  <a:pt x="1088445" y="990095"/>
                </a:cubicBezTo>
                <a:cubicBezTo>
                  <a:pt x="1089147" y="994311"/>
                  <a:pt x="1100389" y="1030846"/>
                  <a:pt x="1103902" y="1029441"/>
                </a:cubicBezTo>
                <a:cubicBezTo>
                  <a:pt x="1119359" y="1023117"/>
                  <a:pt x="1134816" y="988690"/>
                  <a:pt x="1141139" y="970423"/>
                </a:cubicBezTo>
                <a:cubicBezTo>
                  <a:pt x="1142545" y="966207"/>
                  <a:pt x="1167135" y="940211"/>
                  <a:pt x="1170648" y="938806"/>
                </a:cubicBezTo>
                <a:cubicBezTo>
                  <a:pt x="1200860" y="928970"/>
                  <a:pt x="1203670" y="900866"/>
                  <a:pt x="1212804" y="876275"/>
                </a:cubicBezTo>
                <a:cubicBezTo>
                  <a:pt x="1214209" y="872059"/>
                  <a:pt x="1214209" y="866439"/>
                  <a:pt x="1212804" y="862223"/>
                </a:cubicBezTo>
                <a:cubicBezTo>
                  <a:pt x="1204373" y="839740"/>
                  <a:pt x="1195942" y="817959"/>
                  <a:pt x="1186808" y="796179"/>
                </a:cubicBezTo>
                <a:cubicBezTo>
                  <a:pt x="1159407" y="731540"/>
                  <a:pt x="1141139" y="663388"/>
                  <a:pt x="1127087" y="594534"/>
                </a:cubicBezTo>
                <a:cubicBezTo>
                  <a:pt x="1122169" y="569241"/>
                  <a:pt x="1121467" y="542542"/>
                  <a:pt x="1118656" y="516546"/>
                </a:cubicBezTo>
                <a:cubicBezTo>
                  <a:pt x="1117954" y="511628"/>
                  <a:pt x="1117251" y="507412"/>
                  <a:pt x="1115143" y="503197"/>
                </a:cubicBezTo>
                <a:cubicBezTo>
                  <a:pt x="1100389" y="471580"/>
                  <a:pt x="1073690" y="450502"/>
                  <a:pt x="1046289" y="430127"/>
                </a:cubicBezTo>
                <a:cubicBezTo>
                  <a:pt x="1009754" y="403428"/>
                  <a:pt x="972516" y="376027"/>
                  <a:pt x="938089" y="346518"/>
                </a:cubicBezTo>
                <a:cubicBezTo>
                  <a:pt x="891718" y="305767"/>
                  <a:pt x="873450" y="257288"/>
                  <a:pt x="816540" y="236210"/>
                </a:cubicBezTo>
                <a:cubicBezTo>
                  <a:pt x="801786" y="230589"/>
                  <a:pt x="789139" y="234805"/>
                  <a:pt x="782815" y="250262"/>
                </a:cubicBezTo>
                <a:cubicBezTo>
                  <a:pt x="772277" y="274853"/>
                  <a:pt x="763143" y="300146"/>
                  <a:pt x="751901" y="324035"/>
                </a:cubicBezTo>
                <a:cubicBezTo>
                  <a:pt x="746983" y="334574"/>
                  <a:pt x="740660" y="344410"/>
                  <a:pt x="732931" y="352841"/>
                </a:cubicBezTo>
                <a:cubicBezTo>
                  <a:pt x="717474" y="370406"/>
                  <a:pt x="699909" y="386566"/>
                  <a:pt x="683749" y="403428"/>
                </a:cubicBezTo>
                <a:cubicBezTo>
                  <a:pt x="657051" y="430829"/>
                  <a:pt x="634568" y="462446"/>
                  <a:pt x="603654" y="483524"/>
                </a:cubicBezTo>
                <a:cubicBezTo>
                  <a:pt x="548851" y="521464"/>
                  <a:pt x="484915" y="532003"/>
                  <a:pt x="418871" y="517248"/>
                </a:cubicBezTo>
                <a:cubicBezTo>
                  <a:pt x="394280" y="511628"/>
                  <a:pt x="373905" y="505304"/>
                  <a:pt x="355637" y="528490"/>
                </a:cubicBezTo>
                <a:cubicBezTo>
                  <a:pt x="350017" y="535516"/>
                  <a:pt x="337370" y="537624"/>
                  <a:pt x="333857" y="545352"/>
                </a:cubicBezTo>
                <a:cubicBezTo>
                  <a:pt x="314887" y="587508"/>
                  <a:pt x="279054" y="650742"/>
                  <a:pt x="268515" y="695708"/>
                </a:cubicBezTo>
                <a:cubicBezTo>
                  <a:pt x="253058" y="761049"/>
                  <a:pt x="224252" y="828498"/>
                  <a:pt x="214416" y="894542"/>
                </a:cubicBezTo>
                <a:cubicBezTo>
                  <a:pt x="210200" y="921944"/>
                  <a:pt x="212308" y="924754"/>
                  <a:pt x="239709" y="933185"/>
                </a:cubicBezTo>
                <a:cubicBezTo>
                  <a:pt x="334559" y="961992"/>
                  <a:pt x="423086" y="987988"/>
                  <a:pt x="497562" y="1056139"/>
                </a:cubicBezTo>
                <a:cubicBezTo>
                  <a:pt x="529178" y="1084946"/>
                  <a:pt x="551661" y="1061760"/>
                  <a:pt x="591709" y="1063165"/>
                </a:cubicBezTo>
                <a:cubicBezTo>
                  <a:pt x="593115" y="1063165"/>
                  <a:pt x="616300" y="1075812"/>
                  <a:pt x="617705" y="1074407"/>
                </a:cubicBezTo>
                <a:cubicBezTo>
                  <a:pt x="630352" y="1063165"/>
                  <a:pt x="635973" y="1061760"/>
                  <a:pt x="652133" y="1068084"/>
                </a:cubicBezTo>
                <a:cubicBezTo>
                  <a:pt x="658456" y="1070894"/>
                  <a:pt x="673913" y="1067381"/>
                  <a:pt x="681642" y="1066678"/>
                </a:cubicBezTo>
                <a:cubicBezTo>
                  <a:pt x="689370" y="1065976"/>
                  <a:pt x="711151" y="1063165"/>
                  <a:pt x="718177" y="1062463"/>
                </a:cubicBezTo>
                <a:cubicBezTo>
                  <a:pt x="754712" y="1059652"/>
                  <a:pt x="829187" y="1087756"/>
                  <a:pt x="856588" y="1064571"/>
                </a:cubicBezTo>
                <a:cubicBezTo>
                  <a:pt x="882584" y="1042790"/>
                  <a:pt x="853075" y="1006958"/>
                  <a:pt x="836213" y="976746"/>
                </a:cubicBezTo>
                <a:cubicBezTo>
                  <a:pt x="822161" y="951453"/>
                  <a:pt x="780708" y="904379"/>
                  <a:pt x="768764" y="878383"/>
                </a:cubicBezTo>
                <a:cubicBezTo>
                  <a:pt x="762440" y="864331"/>
                  <a:pt x="760332" y="849576"/>
                  <a:pt x="771574" y="834822"/>
                </a:cubicBezTo>
                <a:cubicBezTo>
                  <a:pt x="777195" y="827796"/>
                  <a:pt x="777897" y="815852"/>
                  <a:pt x="777195" y="806015"/>
                </a:cubicBezTo>
                <a:cubicBezTo>
                  <a:pt x="775087" y="786343"/>
                  <a:pt x="771574" y="763157"/>
                  <a:pt x="768764" y="739971"/>
                </a:cubicBezTo>
                <a:close/>
              </a:path>
            </a:pathLst>
          </a:custGeom>
          <a:solidFill>
            <a:srgbClr val="000000"/>
          </a:solidFill>
          <a:ln w="70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1" name="Imagen 1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11D74736-AB24-4FAF-B801-B3A6975D3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8808"/>
            <a:ext cx="6396178" cy="3549192"/>
          </a:xfrm>
          <a:prstGeom prst="rect">
            <a:avLst/>
          </a:prstGeom>
        </p:spPr>
      </p:pic>
      <p:pic>
        <p:nvPicPr>
          <p:cNvPr id="15" name="Imagen 14" descr="Gráfico, Gráfico de líneas&#10;&#10;Descripción generada automáticamente con confianza media">
            <a:extLst>
              <a:ext uri="{FF2B5EF4-FFF2-40B4-BE49-F238E27FC236}">
                <a16:creationId xmlns:a16="http://schemas.microsoft.com/office/drawing/2014/main" id="{33AD41F9-F246-43D8-9BA5-1C9F1D269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06719"/>
            <a:ext cx="6096000" cy="340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00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10">
            <a:extLst>
              <a:ext uri="{FF2B5EF4-FFF2-40B4-BE49-F238E27FC236}">
                <a16:creationId xmlns:a16="http://schemas.microsoft.com/office/drawing/2014/main" id="{7C2E8669-A6C7-42B0-A60B-0683BFACC277}"/>
              </a:ext>
            </a:extLst>
          </p:cNvPr>
          <p:cNvSpPr/>
          <p:nvPr/>
        </p:nvSpPr>
        <p:spPr>
          <a:xfrm>
            <a:off x="4736044" y="1773877"/>
            <a:ext cx="2438913" cy="4587590"/>
          </a:xfrm>
          <a:custGeom>
            <a:avLst/>
            <a:gdLst>
              <a:gd name="connsiteX0" fmla="*/ 3610947 w 3645937"/>
              <a:gd name="connsiteY0" fmla="*/ 2347028 h 6858000"/>
              <a:gd name="connsiteX1" fmla="*/ 3452794 w 3645937"/>
              <a:gd name="connsiteY1" fmla="*/ 2028621 h 6858000"/>
              <a:gd name="connsiteX2" fmla="*/ 3401008 w 3645937"/>
              <a:gd name="connsiteY2" fmla="*/ 1922252 h 6858000"/>
              <a:gd name="connsiteX3" fmla="*/ 3253352 w 3645937"/>
              <a:gd name="connsiteY3" fmla="*/ 1723510 h 6858000"/>
              <a:gd name="connsiteX4" fmla="*/ 3182672 w 3645937"/>
              <a:gd name="connsiteY4" fmla="*/ 1470884 h 6858000"/>
              <a:gd name="connsiteX5" fmla="*/ 3088900 w 3645937"/>
              <a:gd name="connsiteY5" fmla="*/ 1316229 h 6858000"/>
              <a:gd name="connsiteX6" fmla="*/ 2874762 w 3645937"/>
              <a:gd name="connsiteY6" fmla="*/ 1071300 h 6858000"/>
              <a:gd name="connsiteX7" fmla="*/ 2652927 w 3645937"/>
              <a:gd name="connsiteY7" fmla="*/ 940438 h 6858000"/>
              <a:gd name="connsiteX8" fmla="*/ 2389104 w 3645937"/>
              <a:gd name="connsiteY8" fmla="*/ 921544 h 6858000"/>
              <a:gd name="connsiteX9" fmla="*/ 2314225 w 3645937"/>
              <a:gd name="connsiteY9" fmla="*/ 914546 h 6858000"/>
              <a:gd name="connsiteX10" fmla="*/ 2368110 w 3645937"/>
              <a:gd name="connsiteY10" fmla="*/ 639526 h 6858000"/>
              <a:gd name="connsiteX11" fmla="*/ 2424093 w 3645937"/>
              <a:gd name="connsiteY11" fmla="*/ 557650 h 6858000"/>
              <a:gd name="connsiteX12" fmla="*/ 2381406 w 3645937"/>
              <a:gd name="connsiteY12" fmla="*/ 412792 h 6858000"/>
              <a:gd name="connsiteX13" fmla="*/ 2382805 w 3645937"/>
              <a:gd name="connsiteY13" fmla="*/ 277032 h 6858000"/>
              <a:gd name="connsiteX14" fmla="*/ 2135777 w 3645937"/>
              <a:gd name="connsiteY14" fmla="*/ 23006 h 6858000"/>
              <a:gd name="connsiteX15" fmla="*/ 2079794 w 3645937"/>
              <a:gd name="connsiteY15" fmla="*/ 7610 h 6858000"/>
              <a:gd name="connsiteX16" fmla="*/ 2002116 w 3645937"/>
              <a:gd name="connsiteY16" fmla="*/ 2012 h 6858000"/>
              <a:gd name="connsiteX17" fmla="*/ 1823668 w 3645937"/>
              <a:gd name="connsiteY17" fmla="*/ 87387 h 6858000"/>
              <a:gd name="connsiteX18" fmla="*/ 1759987 w 3645937"/>
              <a:gd name="connsiteY18" fmla="*/ 184659 h 6858000"/>
              <a:gd name="connsiteX19" fmla="*/ 1725697 w 3645937"/>
              <a:gd name="connsiteY19" fmla="*/ 374303 h 6858000"/>
              <a:gd name="connsiteX20" fmla="*/ 1692806 w 3645937"/>
              <a:gd name="connsiteY20" fmla="*/ 410693 h 6858000"/>
              <a:gd name="connsiteX21" fmla="*/ 1682310 w 3645937"/>
              <a:gd name="connsiteY21" fmla="*/ 422589 h 6858000"/>
              <a:gd name="connsiteX22" fmla="*/ 1684409 w 3645937"/>
              <a:gd name="connsiteY22" fmla="*/ 594739 h 6858000"/>
              <a:gd name="connsiteX23" fmla="*/ 1766285 w 3645937"/>
              <a:gd name="connsiteY23" fmla="*/ 640226 h 6858000"/>
              <a:gd name="connsiteX24" fmla="*/ 1790778 w 3645937"/>
              <a:gd name="connsiteY24" fmla="*/ 716503 h 6858000"/>
              <a:gd name="connsiteX25" fmla="*/ 1835565 w 3645937"/>
              <a:gd name="connsiteY25" fmla="*/ 787183 h 6858000"/>
              <a:gd name="connsiteX26" fmla="*/ 1755788 w 3645937"/>
              <a:gd name="connsiteY26" fmla="*/ 920844 h 6858000"/>
              <a:gd name="connsiteX27" fmla="*/ 1624926 w 3645937"/>
              <a:gd name="connsiteY27" fmla="*/ 941838 h 6858000"/>
              <a:gd name="connsiteX28" fmla="*/ 1543050 w 3645937"/>
              <a:gd name="connsiteY28" fmla="*/ 968430 h 6858000"/>
              <a:gd name="connsiteX29" fmla="*/ 1433182 w 3645937"/>
              <a:gd name="connsiteY29" fmla="*/ 1017416 h 6858000"/>
              <a:gd name="connsiteX30" fmla="*/ 1279227 w 3645937"/>
              <a:gd name="connsiteY30" fmla="*/ 1085996 h 6858000"/>
              <a:gd name="connsiteX31" fmla="*/ 1186854 w 3645937"/>
              <a:gd name="connsiteY31" fmla="*/ 1584950 h 6858000"/>
              <a:gd name="connsiteX32" fmla="*/ 1172158 w 3645937"/>
              <a:gd name="connsiteY32" fmla="*/ 1781593 h 6858000"/>
              <a:gd name="connsiteX33" fmla="*/ 1149765 w 3645937"/>
              <a:gd name="connsiteY33" fmla="*/ 1915254 h 6858000"/>
              <a:gd name="connsiteX34" fmla="*/ 1109177 w 3645937"/>
              <a:gd name="connsiteY34" fmla="*/ 2070609 h 6858000"/>
              <a:gd name="connsiteX35" fmla="*/ 1030800 w 3645937"/>
              <a:gd name="connsiteY35" fmla="*/ 2103499 h 6858000"/>
              <a:gd name="connsiteX36" fmla="*/ 986712 w 3645937"/>
              <a:gd name="connsiteY36" fmla="*/ 2011826 h 6858000"/>
              <a:gd name="connsiteX37" fmla="*/ 952422 w 3645937"/>
              <a:gd name="connsiteY37" fmla="*/ 1957942 h 6858000"/>
              <a:gd name="connsiteX38" fmla="*/ 895039 w 3645937"/>
              <a:gd name="connsiteY38" fmla="*/ 1966339 h 6858000"/>
              <a:gd name="connsiteX39" fmla="*/ 856550 w 3645937"/>
              <a:gd name="connsiteY39" fmla="*/ 1978236 h 6858000"/>
              <a:gd name="connsiteX40" fmla="*/ 683701 w 3645937"/>
              <a:gd name="connsiteY40" fmla="*/ 1936948 h 6858000"/>
              <a:gd name="connsiteX41" fmla="*/ 624218 w 3645937"/>
              <a:gd name="connsiteY41" fmla="*/ 1910355 h 6858000"/>
              <a:gd name="connsiteX42" fmla="*/ 573833 w 3645937"/>
              <a:gd name="connsiteY42" fmla="*/ 1866968 h 6858000"/>
              <a:gd name="connsiteX43" fmla="*/ 499654 w 3645937"/>
              <a:gd name="connsiteY43" fmla="*/ 1927850 h 6858000"/>
              <a:gd name="connsiteX44" fmla="*/ 484959 w 3645937"/>
              <a:gd name="connsiteY44" fmla="*/ 1953043 h 6858000"/>
              <a:gd name="connsiteX45" fmla="*/ 443671 w 3645937"/>
              <a:gd name="connsiteY45" fmla="*/ 1972637 h 6858000"/>
              <a:gd name="connsiteX46" fmla="*/ 397484 w 3645937"/>
              <a:gd name="connsiteY46" fmla="*/ 1954443 h 6858000"/>
              <a:gd name="connsiteX47" fmla="*/ 310709 w 3645937"/>
              <a:gd name="connsiteY47" fmla="*/ 2002728 h 6858000"/>
              <a:gd name="connsiteX48" fmla="*/ 298813 w 3645937"/>
              <a:gd name="connsiteY48" fmla="*/ 2069909 h 6858000"/>
              <a:gd name="connsiteX49" fmla="*/ 289716 w 3645937"/>
              <a:gd name="connsiteY49" fmla="*/ 2109098 h 6858000"/>
              <a:gd name="connsiteX50" fmla="*/ 210639 w 3645937"/>
              <a:gd name="connsiteY50" fmla="*/ 2169280 h 6858000"/>
              <a:gd name="connsiteX51" fmla="*/ 188245 w 3645937"/>
              <a:gd name="connsiteY51" fmla="*/ 2267951 h 6858000"/>
              <a:gd name="connsiteX52" fmla="*/ 188945 w 3645937"/>
              <a:gd name="connsiteY52" fmla="*/ 2316937 h 6858000"/>
              <a:gd name="connsiteX53" fmla="*/ 178448 w 3645937"/>
              <a:gd name="connsiteY53" fmla="*/ 2454097 h 6858000"/>
              <a:gd name="connsiteX54" fmla="*/ 540942 w 3645937"/>
              <a:gd name="connsiteY54" fmla="*/ 2916662 h 6858000"/>
              <a:gd name="connsiteX55" fmla="*/ 804765 w 3645937"/>
              <a:gd name="connsiteY55" fmla="*/ 2901966 h 6858000"/>
              <a:gd name="connsiteX56" fmla="*/ 1097980 w 3645937"/>
              <a:gd name="connsiteY56" fmla="*/ 2658437 h 6858000"/>
              <a:gd name="connsiteX57" fmla="*/ 1139268 w 3645937"/>
              <a:gd name="connsiteY57" fmla="*/ 2578660 h 6858000"/>
              <a:gd name="connsiteX58" fmla="*/ 1200150 w 3645937"/>
              <a:gd name="connsiteY58" fmla="*/ 2548569 h 6858000"/>
              <a:gd name="connsiteX59" fmla="*/ 1253335 w 3645937"/>
              <a:gd name="connsiteY59" fmla="*/ 2544371 h 6858000"/>
              <a:gd name="connsiteX60" fmla="*/ 1419186 w 3645937"/>
              <a:gd name="connsiteY60" fmla="*/ 2475791 h 6858000"/>
              <a:gd name="connsiteX61" fmla="*/ 1474470 w 3645937"/>
              <a:gd name="connsiteY61" fmla="*/ 2382718 h 6858000"/>
              <a:gd name="connsiteX62" fmla="*/ 1522056 w 3645937"/>
              <a:gd name="connsiteY62" fmla="*/ 2246257 h 6858000"/>
              <a:gd name="connsiteX63" fmla="*/ 1496164 w 3645937"/>
              <a:gd name="connsiteY63" fmla="*/ 2399513 h 6858000"/>
              <a:gd name="connsiteX64" fmla="*/ 1509460 w 3645937"/>
              <a:gd name="connsiteY64" fmla="*/ 2489087 h 6858000"/>
              <a:gd name="connsiteX65" fmla="*/ 1521356 w 3645937"/>
              <a:gd name="connsiteY65" fmla="*/ 2515679 h 6858000"/>
              <a:gd name="connsiteX66" fmla="*/ 1510860 w 3645937"/>
              <a:gd name="connsiteY66" fmla="*/ 2556267 h 6858000"/>
              <a:gd name="connsiteX67" fmla="*/ 1461874 w 3645937"/>
              <a:gd name="connsiteY67" fmla="*/ 2592656 h 6858000"/>
              <a:gd name="connsiteX68" fmla="*/ 1413588 w 3645937"/>
              <a:gd name="connsiteY68" fmla="*/ 2769705 h 6858000"/>
              <a:gd name="connsiteX69" fmla="*/ 1375799 w 3645937"/>
              <a:gd name="connsiteY69" fmla="*/ 2894268 h 6858000"/>
              <a:gd name="connsiteX70" fmla="*/ 1305819 w 3645937"/>
              <a:gd name="connsiteY70" fmla="*/ 3090211 h 6858000"/>
              <a:gd name="connsiteX71" fmla="*/ 1290424 w 3645937"/>
              <a:gd name="connsiteY71" fmla="*/ 3128700 h 6858000"/>
              <a:gd name="connsiteX72" fmla="*/ 1139268 w 3645937"/>
              <a:gd name="connsiteY72" fmla="*/ 3420515 h 6858000"/>
              <a:gd name="connsiteX73" fmla="*/ 1090982 w 3645937"/>
              <a:gd name="connsiteY73" fmla="*/ 3546478 h 6858000"/>
              <a:gd name="connsiteX74" fmla="*/ 1052493 w 3645937"/>
              <a:gd name="connsiteY74" fmla="*/ 3611559 h 6858000"/>
              <a:gd name="connsiteX75" fmla="*/ 1021702 w 3645937"/>
              <a:gd name="connsiteY75" fmla="*/ 3616458 h 6858000"/>
              <a:gd name="connsiteX76" fmla="*/ 976215 w 3645937"/>
              <a:gd name="connsiteY76" fmla="*/ 3631154 h 6858000"/>
              <a:gd name="connsiteX77" fmla="*/ 975516 w 3645937"/>
              <a:gd name="connsiteY77" fmla="*/ 3738222 h 6858000"/>
              <a:gd name="connsiteX78" fmla="*/ 1011205 w 3645937"/>
              <a:gd name="connsiteY78" fmla="*/ 3790707 h 6858000"/>
              <a:gd name="connsiteX79" fmla="*/ 1008406 w 3645937"/>
              <a:gd name="connsiteY79" fmla="*/ 3913171 h 6858000"/>
              <a:gd name="connsiteX80" fmla="*/ 977615 w 3645937"/>
              <a:gd name="connsiteY80" fmla="*/ 4101417 h 6858000"/>
              <a:gd name="connsiteX81" fmla="*/ 941925 w 3645937"/>
              <a:gd name="connsiteY81" fmla="*/ 4252573 h 6858000"/>
              <a:gd name="connsiteX82" fmla="*/ 899938 w 3645937"/>
              <a:gd name="connsiteY82" fmla="*/ 4349844 h 6858000"/>
              <a:gd name="connsiteX83" fmla="*/ 764877 w 3645937"/>
              <a:gd name="connsiteY83" fmla="*/ 4548586 h 6858000"/>
              <a:gd name="connsiteX84" fmla="*/ 599025 w 3645937"/>
              <a:gd name="connsiteY84" fmla="*/ 4882389 h 6858000"/>
              <a:gd name="connsiteX85" fmla="*/ 403083 w 3645937"/>
              <a:gd name="connsiteY85" fmla="*/ 5647266 h 6858000"/>
              <a:gd name="connsiteX86" fmla="*/ 363894 w 3645937"/>
              <a:gd name="connsiteY86" fmla="*/ 5753635 h 6858000"/>
              <a:gd name="connsiteX87" fmla="*/ 353397 w 3645937"/>
              <a:gd name="connsiteY87" fmla="*/ 5799821 h 6858000"/>
              <a:gd name="connsiteX88" fmla="*/ 291115 w 3645937"/>
              <a:gd name="connsiteY88" fmla="*/ 6062945 h 6858000"/>
              <a:gd name="connsiteX89" fmla="*/ 270821 w 3645937"/>
              <a:gd name="connsiteY89" fmla="*/ 6105632 h 6858000"/>
              <a:gd name="connsiteX90" fmla="*/ 233032 w 3645937"/>
              <a:gd name="connsiteY90" fmla="*/ 6127326 h 6858000"/>
              <a:gd name="connsiteX91" fmla="*/ 204340 w 3645937"/>
              <a:gd name="connsiteY91" fmla="*/ 6148320 h 6858000"/>
              <a:gd name="connsiteX92" fmla="*/ 105669 w 3645937"/>
              <a:gd name="connsiteY92" fmla="*/ 6452731 h 6858000"/>
              <a:gd name="connsiteX93" fmla="*/ 90274 w 3645937"/>
              <a:gd name="connsiteY93" fmla="*/ 6517112 h 6858000"/>
              <a:gd name="connsiteX94" fmla="*/ 81176 w 3645937"/>
              <a:gd name="connsiteY94" fmla="*/ 6541605 h 6858000"/>
              <a:gd name="connsiteX95" fmla="*/ 4199 w 3645937"/>
              <a:gd name="connsiteY95" fmla="*/ 6708856 h 6858000"/>
              <a:gd name="connsiteX96" fmla="*/ 0 w 3645937"/>
              <a:gd name="connsiteY96" fmla="*/ 6718653 h 6858000"/>
              <a:gd name="connsiteX97" fmla="*/ 0 w 3645937"/>
              <a:gd name="connsiteY97" fmla="*/ 6771838 h 6858000"/>
              <a:gd name="connsiteX98" fmla="*/ 92373 w 3645937"/>
              <a:gd name="connsiteY98" fmla="*/ 6839718 h 6858000"/>
              <a:gd name="connsiteX99" fmla="*/ 329604 w 3645937"/>
              <a:gd name="connsiteY99" fmla="*/ 6860012 h 6858000"/>
              <a:gd name="connsiteX100" fmla="*/ 443671 w 3645937"/>
              <a:gd name="connsiteY100" fmla="*/ 6861412 h 6858000"/>
              <a:gd name="connsiteX101" fmla="*/ 484259 w 3645937"/>
              <a:gd name="connsiteY101" fmla="*/ 6825022 h 6858000"/>
              <a:gd name="connsiteX102" fmla="*/ 481460 w 3645937"/>
              <a:gd name="connsiteY102" fmla="*/ 6724951 h 6858000"/>
              <a:gd name="connsiteX103" fmla="*/ 500354 w 3645937"/>
              <a:gd name="connsiteY103" fmla="*/ 6617183 h 6858000"/>
              <a:gd name="connsiteX104" fmla="*/ 547940 w 3645937"/>
              <a:gd name="connsiteY104" fmla="*/ 6494019 h 6858000"/>
              <a:gd name="connsiteX105" fmla="*/ 554938 w 3645937"/>
              <a:gd name="connsiteY105" fmla="*/ 6460429 h 6858000"/>
              <a:gd name="connsiteX106" fmla="*/ 597626 w 3645937"/>
              <a:gd name="connsiteY106" fmla="*/ 6326768 h 6858000"/>
              <a:gd name="connsiteX107" fmla="*/ 592727 w 3645937"/>
              <a:gd name="connsiteY107" fmla="*/ 6272183 h 6858000"/>
              <a:gd name="connsiteX108" fmla="*/ 582930 w 3645937"/>
              <a:gd name="connsiteY108" fmla="*/ 6233695 h 6858000"/>
              <a:gd name="connsiteX109" fmla="*/ 566835 w 3645937"/>
              <a:gd name="connsiteY109" fmla="*/ 6172113 h 6858000"/>
              <a:gd name="connsiteX110" fmla="*/ 573133 w 3645937"/>
              <a:gd name="connsiteY110" fmla="*/ 6130125 h 6858000"/>
              <a:gd name="connsiteX111" fmla="*/ 643812 w 3645937"/>
              <a:gd name="connsiteY111" fmla="*/ 6025155 h 6858000"/>
              <a:gd name="connsiteX112" fmla="*/ 652210 w 3645937"/>
              <a:gd name="connsiteY112" fmla="*/ 5974770 h 6858000"/>
              <a:gd name="connsiteX113" fmla="*/ 643113 w 3645937"/>
              <a:gd name="connsiteY113" fmla="*/ 5973371 h 6858000"/>
              <a:gd name="connsiteX114" fmla="*/ 637514 w 3645937"/>
              <a:gd name="connsiteY114" fmla="*/ 5983868 h 6858000"/>
              <a:gd name="connsiteX115" fmla="*/ 619319 w 3645937"/>
              <a:gd name="connsiteY115" fmla="*/ 5998563 h 6858000"/>
              <a:gd name="connsiteX116" fmla="*/ 609522 w 3645937"/>
              <a:gd name="connsiteY116" fmla="*/ 5974770 h 6858000"/>
              <a:gd name="connsiteX117" fmla="*/ 610922 w 3645937"/>
              <a:gd name="connsiteY117" fmla="*/ 5969872 h 6858000"/>
              <a:gd name="connsiteX118" fmla="*/ 713092 w 3645937"/>
              <a:gd name="connsiteY118" fmla="*/ 5706748 h 6858000"/>
              <a:gd name="connsiteX119" fmla="*/ 896439 w 3645937"/>
              <a:gd name="connsiteY119" fmla="*/ 5360349 h 6858000"/>
              <a:gd name="connsiteX120" fmla="*/ 929329 w 3645937"/>
              <a:gd name="connsiteY120" fmla="*/ 5305765 h 6858000"/>
              <a:gd name="connsiteX121" fmla="*/ 1147665 w 3645937"/>
              <a:gd name="connsiteY121" fmla="*/ 4812409 h 6858000"/>
              <a:gd name="connsiteX122" fmla="*/ 1181955 w 3645937"/>
              <a:gd name="connsiteY122" fmla="*/ 4721436 h 6858000"/>
              <a:gd name="connsiteX123" fmla="*/ 1376499 w 3645937"/>
              <a:gd name="connsiteY123" fmla="*/ 4446416 h 6858000"/>
              <a:gd name="connsiteX124" fmla="*/ 1489866 w 3645937"/>
              <a:gd name="connsiteY124" fmla="*/ 4277765 h 6858000"/>
              <a:gd name="connsiteX125" fmla="*/ 1580139 w 3645937"/>
              <a:gd name="connsiteY125" fmla="*/ 4140605 h 6858000"/>
              <a:gd name="connsiteX126" fmla="*/ 1645220 w 3645937"/>
              <a:gd name="connsiteY126" fmla="*/ 4121011 h 6858000"/>
              <a:gd name="connsiteX127" fmla="*/ 1777482 w 3645937"/>
              <a:gd name="connsiteY127" fmla="*/ 4134307 h 6858000"/>
              <a:gd name="connsiteX128" fmla="*/ 1694206 w 3645937"/>
              <a:gd name="connsiteY128" fmla="*/ 4293861 h 6858000"/>
              <a:gd name="connsiteX129" fmla="*/ 1662715 w 3645937"/>
              <a:gd name="connsiteY129" fmla="*/ 4344946 h 6858000"/>
              <a:gd name="connsiteX130" fmla="*/ 1539551 w 3645937"/>
              <a:gd name="connsiteY130" fmla="*/ 4691345 h 6858000"/>
              <a:gd name="connsiteX131" fmla="*/ 1508060 w 3645937"/>
              <a:gd name="connsiteY131" fmla="*/ 4916679 h 6858000"/>
              <a:gd name="connsiteX132" fmla="*/ 1577340 w 3645937"/>
              <a:gd name="connsiteY132" fmla="*/ 5032845 h 6858000"/>
              <a:gd name="connsiteX133" fmla="*/ 1804074 w 3645937"/>
              <a:gd name="connsiteY133" fmla="*/ 5100725 h 6858000"/>
              <a:gd name="connsiteX134" fmla="*/ 1825068 w 3645937"/>
              <a:gd name="connsiteY134" fmla="*/ 5167206 h 6858000"/>
              <a:gd name="connsiteX135" fmla="*/ 1783780 w 3645937"/>
              <a:gd name="connsiteY135" fmla="*/ 5347053 h 6858000"/>
              <a:gd name="connsiteX136" fmla="*/ 1756488 w 3645937"/>
              <a:gd name="connsiteY136" fmla="*/ 5501009 h 6858000"/>
              <a:gd name="connsiteX137" fmla="*/ 1750190 w 3645937"/>
              <a:gd name="connsiteY137" fmla="*/ 5592682 h 6858000"/>
              <a:gd name="connsiteX138" fmla="*/ 1948932 w 3645937"/>
              <a:gd name="connsiteY138" fmla="*/ 5693452 h 6858000"/>
              <a:gd name="connsiteX139" fmla="*/ 2082593 w 3645937"/>
              <a:gd name="connsiteY139" fmla="*/ 5561191 h 6858000"/>
              <a:gd name="connsiteX140" fmla="*/ 2214155 w 3645937"/>
              <a:gd name="connsiteY140" fmla="*/ 5351252 h 6858000"/>
              <a:gd name="connsiteX141" fmla="*/ 2256142 w 3645937"/>
              <a:gd name="connsiteY141" fmla="*/ 5265877 h 6858000"/>
              <a:gd name="connsiteX142" fmla="*/ 2329621 w 3645937"/>
              <a:gd name="connsiteY142" fmla="*/ 5114721 h 6858000"/>
              <a:gd name="connsiteX143" fmla="*/ 2298130 w 3645937"/>
              <a:gd name="connsiteY143" fmla="*/ 4923677 h 6858000"/>
              <a:gd name="connsiteX144" fmla="*/ 2347116 w 3645937"/>
              <a:gd name="connsiteY144" fmla="*/ 4731233 h 6858000"/>
              <a:gd name="connsiteX145" fmla="*/ 2322623 w 3645937"/>
              <a:gd name="connsiteY145" fmla="*/ 4589174 h 6858000"/>
              <a:gd name="connsiteX146" fmla="*/ 2273637 w 3645937"/>
              <a:gd name="connsiteY146" fmla="*/ 4566781 h 6858000"/>
              <a:gd name="connsiteX147" fmla="*/ 2279236 w 3645937"/>
              <a:gd name="connsiteY147" fmla="*/ 4443617 h 6858000"/>
              <a:gd name="connsiteX148" fmla="*/ 2507369 w 3645937"/>
              <a:gd name="connsiteY148" fmla="*/ 4200787 h 6858000"/>
              <a:gd name="connsiteX149" fmla="*/ 2634032 w 3645937"/>
              <a:gd name="connsiteY149" fmla="*/ 4114013 h 6858000"/>
              <a:gd name="connsiteX150" fmla="*/ 2689316 w 3645937"/>
              <a:gd name="connsiteY150" fmla="*/ 3984551 h 6858000"/>
              <a:gd name="connsiteX151" fmla="*/ 2728505 w 3645937"/>
              <a:gd name="connsiteY151" fmla="*/ 3879581 h 6858000"/>
              <a:gd name="connsiteX152" fmla="*/ 2745300 w 3645937"/>
              <a:gd name="connsiteY152" fmla="*/ 3841092 h 6858000"/>
              <a:gd name="connsiteX153" fmla="*/ 2822977 w 3645937"/>
              <a:gd name="connsiteY153" fmla="*/ 3676640 h 6858000"/>
              <a:gd name="connsiteX154" fmla="*/ 2890857 w 3645937"/>
              <a:gd name="connsiteY154" fmla="*/ 3517087 h 6858000"/>
              <a:gd name="connsiteX155" fmla="*/ 2981131 w 3645937"/>
              <a:gd name="connsiteY155" fmla="*/ 2958650 h 6858000"/>
              <a:gd name="connsiteX156" fmla="*/ 3004224 w 3645937"/>
              <a:gd name="connsiteY156" fmla="*/ 2931358 h 6858000"/>
              <a:gd name="connsiteX157" fmla="*/ 3244954 w 3645937"/>
              <a:gd name="connsiteY157" fmla="*/ 2831287 h 6858000"/>
              <a:gd name="connsiteX158" fmla="*/ 3340126 w 3645937"/>
              <a:gd name="connsiteY158" fmla="*/ 2773904 h 6858000"/>
              <a:gd name="connsiteX159" fmla="*/ 3579456 w 3645937"/>
              <a:gd name="connsiteY159" fmla="*/ 2668934 h 6858000"/>
              <a:gd name="connsiteX160" fmla="*/ 3645937 w 3645937"/>
              <a:gd name="connsiteY160" fmla="*/ 2582859 h 6858000"/>
              <a:gd name="connsiteX161" fmla="*/ 3610947 w 3645937"/>
              <a:gd name="connsiteY161" fmla="*/ 2347028 h 6858000"/>
              <a:gd name="connsiteX162" fmla="*/ 3198068 w 3645937"/>
              <a:gd name="connsiteY162" fmla="*/ 2444300 h 6858000"/>
              <a:gd name="connsiteX163" fmla="*/ 3000725 w 3645937"/>
              <a:gd name="connsiteY163" fmla="*/ 2541571 h 6858000"/>
              <a:gd name="connsiteX164" fmla="*/ 2976932 w 3645937"/>
              <a:gd name="connsiteY164" fmla="*/ 2090203 h 6858000"/>
              <a:gd name="connsiteX165" fmla="*/ 2999326 w 3645937"/>
              <a:gd name="connsiteY165" fmla="*/ 2104899 h 6858000"/>
              <a:gd name="connsiteX166" fmla="*/ 3148382 w 3645937"/>
              <a:gd name="connsiteY166" fmla="*/ 2273550 h 6858000"/>
              <a:gd name="connsiteX167" fmla="*/ 3226759 w 3645937"/>
              <a:gd name="connsiteY167" fmla="*/ 2375020 h 6858000"/>
              <a:gd name="connsiteX168" fmla="*/ 3198068 w 3645937"/>
              <a:gd name="connsiteY168" fmla="*/ 24443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3645937" h="6858000">
                <a:moveTo>
                  <a:pt x="3610947" y="2347028"/>
                </a:moveTo>
                <a:cubicBezTo>
                  <a:pt x="3573158" y="2232261"/>
                  <a:pt x="3491282" y="2143388"/>
                  <a:pt x="3452794" y="2028621"/>
                </a:cubicBezTo>
                <a:cubicBezTo>
                  <a:pt x="3440197" y="1991532"/>
                  <a:pt x="3421303" y="1955142"/>
                  <a:pt x="3401008" y="1922252"/>
                </a:cubicBezTo>
                <a:cubicBezTo>
                  <a:pt x="3353422" y="1845974"/>
                  <a:pt x="3303737" y="1798388"/>
                  <a:pt x="3253352" y="1723510"/>
                </a:cubicBezTo>
                <a:cubicBezTo>
                  <a:pt x="3200867" y="1644433"/>
                  <a:pt x="3211364" y="1561857"/>
                  <a:pt x="3182672" y="1470884"/>
                </a:cubicBezTo>
                <a:cubicBezTo>
                  <a:pt x="3164477" y="1411401"/>
                  <a:pt x="3133687" y="1360316"/>
                  <a:pt x="3088900" y="1316229"/>
                </a:cubicBezTo>
                <a:cubicBezTo>
                  <a:pt x="3000025" y="1228054"/>
                  <a:pt x="2962936" y="1160174"/>
                  <a:pt x="2874762" y="1071300"/>
                </a:cubicBezTo>
                <a:cubicBezTo>
                  <a:pt x="2801983" y="997821"/>
                  <a:pt x="2750198" y="967730"/>
                  <a:pt x="2652927" y="940438"/>
                </a:cubicBezTo>
                <a:cubicBezTo>
                  <a:pt x="2607440" y="927842"/>
                  <a:pt x="2435990" y="931341"/>
                  <a:pt x="2389104" y="921544"/>
                </a:cubicBezTo>
                <a:cubicBezTo>
                  <a:pt x="2383505" y="920144"/>
                  <a:pt x="2317025" y="919444"/>
                  <a:pt x="2314225" y="914546"/>
                </a:cubicBezTo>
                <a:cubicBezTo>
                  <a:pt x="2234449" y="745195"/>
                  <a:pt x="2342217" y="788582"/>
                  <a:pt x="2368110" y="639526"/>
                </a:cubicBezTo>
                <a:cubicBezTo>
                  <a:pt x="2419195" y="646524"/>
                  <a:pt x="2424793" y="598938"/>
                  <a:pt x="2424093" y="557650"/>
                </a:cubicBezTo>
                <a:cubicBezTo>
                  <a:pt x="2423394" y="500267"/>
                  <a:pt x="2457684" y="398796"/>
                  <a:pt x="2381406" y="412792"/>
                </a:cubicBezTo>
                <a:cubicBezTo>
                  <a:pt x="2385605" y="357508"/>
                  <a:pt x="2395402" y="342113"/>
                  <a:pt x="2382805" y="277032"/>
                </a:cubicBezTo>
                <a:cubicBezTo>
                  <a:pt x="2355513" y="134973"/>
                  <a:pt x="2265940" y="65693"/>
                  <a:pt x="2135777" y="23006"/>
                </a:cubicBezTo>
                <a:cubicBezTo>
                  <a:pt x="2129479" y="20906"/>
                  <a:pt x="2086792" y="9710"/>
                  <a:pt x="2079794" y="7610"/>
                </a:cubicBezTo>
                <a:cubicBezTo>
                  <a:pt x="2057400" y="2012"/>
                  <a:pt x="2028009" y="-2887"/>
                  <a:pt x="2002116" y="2012"/>
                </a:cubicBezTo>
                <a:cubicBezTo>
                  <a:pt x="1953830" y="11809"/>
                  <a:pt x="1866356" y="57296"/>
                  <a:pt x="1823668" y="87387"/>
                </a:cubicBezTo>
                <a:cubicBezTo>
                  <a:pt x="1788679" y="111880"/>
                  <a:pt x="1776082" y="145470"/>
                  <a:pt x="1759987" y="184659"/>
                </a:cubicBezTo>
                <a:cubicBezTo>
                  <a:pt x="1735494" y="245541"/>
                  <a:pt x="1727097" y="309222"/>
                  <a:pt x="1725697" y="374303"/>
                </a:cubicBezTo>
                <a:cubicBezTo>
                  <a:pt x="1724997" y="400896"/>
                  <a:pt x="1731295" y="402995"/>
                  <a:pt x="1692806" y="410693"/>
                </a:cubicBezTo>
                <a:cubicBezTo>
                  <a:pt x="1688608" y="411392"/>
                  <a:pt x="1684409" y="417691"/>
                  <a:pt x="1682310" y="422589"/>
                </a:cubicBezTo>
                <a:cubicBezTo>
                  <a:pt x="1657117" y="477173"/>
                  <a:pt x="1669013" y="533857"/>
                  <a:pt x="1684409" y="594739"/>
                </a:cubicBezTo>
                <a:cubicBezTo>
                  <a:pt x="1696305" y="641625"/>
                  <a:pt x="1720798" y="654222"/>
                  <a:pt x="1766285" y="640226"/>
                </a:cubicBezTo>
                <a:cubicBezTo>
                  <a:pt x="1782380" y="635327"/>
                  <a:pt x="1787979" y="703207"/>
                  <a:pt x="1790778" y="716503"/>
                </a:cubicBezTo>
                <a:cubicBezTo>
                  <a:pt x="1800575" y="764789"/>
                  <a:pt x="1820869" y="775986"/>
                  <a:pt x="1835565" y="787183"/>
                </a:cubicBezTo>
                <a:cubicBezTo>
                  <a:pt x="1869855" y="814475"/>
                  <a:pt x="1863557" y="988024"/>
                  <a:pt x="1755788" y="920844"/>
                </a:cubicBezTo>
                <a:cubicBezTo>
                  <a:pt x="1712401" y="893552"/>
                  <a:pt x="1664815" y="911747"/>
                  <a:pt x="1624926" y="941838"/>
                </a:cubicBezTo>
                <a:cubicBezTo>
                  <a:pt x="1594135" y="965631"/>
                  <a:pt x="1573141" y="943237"/>
                  <a:pt x="1543050" y="968430"/>
                </a:cubicBezTo>
                <a:cubicBezTo>
                  <a:pt x="1510860" y="995722"/>
                  <a:pt x="1474470" y="1011817"/>
                  <a:pt x="1433182" y="1017416"/>
                </a:cubicBezTo>
                <a:cubicBezTo>
                  <a:pt x="1383497" y="1023714"/>
                  <a:pt x="1312817" y="1049606"/>
                  <a:pt x="1279227" y="1085996"/>
                </a:cubicBezTo>
                <a:cubicBezTo>
                  <a:pt x="1151164" y="1227355"/>
                  <a:pt x="1146266" y="1403703"/>
                  <a:pt x="1186854" y="1584950"/>
                </a:cubicBezTo>
                <a:cubicBezTo>
                  <a:pt x="1200850" y="1647932"/>
                  <a:pt x="1208548" y="1727709"/>
                  <a:pt x="1172158" y="1781593"/>
                </a:cubicBezTo>
                <a:cubicBezTo>
                  <a:pt x="1145566" y="1820782"/>
                  <a:pt x="1150465" y="1866968"/>
                  <a:pt x="1149765" y="1915254"/>
                </a:cubicBezTo>
                <a:cubicBezTo>
                  <a:pt x="1149065" y="1969138"/>
                  <a:pt x="1136469" y="2022323"/>
                  <a:pt x="1109177" y="2070609"/>
                </a:cubicBezTo>
                <a:cubicBezTo>
                  <a:pt x="1090982" y="2103499"/>
                  <a:pt x="1050394" y="2113996"/>
                  <a:pt x="1030800" y="2103499"/>
                </a:cubicBezTo>
                <a:cubicBezTo>
                  <a:pt x="1004907" y="2089503"/>
                  <a:pt x="973416" y="2039818"/>
                  <a:pt x="986712" y="2011826"/>
                </a:cubicBezTo>
                <a:cubicBezTo>
                  <a:pt x="1003507" y="1976836"/>
                  <a:pt x="991611" y="1957242"/>
                  <a:pt x="952422" y="1957942"/>
                </a:cubicBezTo>
                <a:cubicBezTo>
                  <a:pt x="933528" y="1958641"/>
                  <a:pt x="913934" y="1964940"/>
                  <a:pt x="895039" y="1966339"/>
                </a:cubicBezTo>
                <a:cubicBezTo>
                  <a:pt x="875445" y="1967739"/>
                  <a:pt x="874045" y="1985234"/>
                  <a:pt x="856550" y="1978236"/>
                </a:cubicBezTo>
                <a:cubicBezTo>
                  <a:pt x="798467" y="1953743"/>
                  <a:pt x="745983" y="1941146"/>
                  <a:pt x="683701" y="1936948"/>
                </a:cubicBezTo>
                <a:cubicBezTo>
                  <a:pt x="655009" y="1934848"/>
                  <a:pt x="636814" y="1936248"/>
                  <a:pt x="624218" y="1910355"/>
                </a:cubicBezTo>
                <a:cubicBezTo>
                  <a:pt x="613721" y="1889361"/>
                  <a:pt x="604624" y="1864169"/>
                  <a:pt x="573833" y="1866968"/>
                </a:cubicBezTo>
                <a:cubicBezTo>
                  <a:pt x="543042" y="1869767"/>
                  <a:pt x="507352" y="1899858"/>
                  <a:pt x="499654" y="1927850"/>
                </a:cubicBezTo>
                <a:cubicBezTo>
                  <a:pt x="496155" y="1940447"/>
                  <a:pt x="488458" y="1939747"/>
                  <a:pt x="484959" y="1953043"/>
                </a:cubicBezTo>
                <a:cubicBezTo>
                  <a:pt x="478660" y="1976836"/>
                  <a:pt x="465364" y="1983834"/>
                  <a:pt x="443671" y="1972637"/>
                </a:cubicBezTo>
                <a:cubicBezTo>
                  <a:pt x="424776" y="1962840"/>
                  <a:pt x="418478" y="1968438"/>
                  <a:pt x="397484" y="1954443"/>
                </a:cubicBezTo>
                <a:cubicBezTo>
                  <a:pt x="360395" y="1959341"/>
                  <a:pt x="335202" y="1978935"/>
                  <a:pt x="310709" y="2002728"/>
                </a:cubicBezTo>
                <a:cubicBezTo>
                  <a:pt x="291815" y="2021623"/>
                  <a:pt x="284117" y="2044716"/>
                  <a:pt x="298813" y="2069909"/>
                </a:cubicBezTo>
                <a:cubicBezTo>
                  <a:pt x="307910" y="2086004"/>
                  <a:pt x="303711" y="2099300"/>
                  <a:pt x="289716" y="2109098"/>
                </a:cubicBezTo>
                <a:cubicBezTo>
                  <a:pt x="263823" y="2127292"/>
                  <a:pt x="236531" y="2151085"/>
                  <a:pt x="210639" y="2169280"/>
                </a:cubicBezTo>
                <a:cubicBezTo>
                  <a:pt x="172850" y="2195872"/>
                  <a:pt x="167251" y="2225963"/>
                  <a:pt x="188245" y="2267951"/>
                </a:cubicBezTo>
                <a:cubicBezTo>
                  <a:pt x="194543" y="2281247"/>
                  <a:pt x="189645" y="2300842"/>
                  <a:pt x="188945" y="2316937"/>
                </a:cubicBezTo>
                <a:cubicBezTo>
                  <a:pt x="185446" y="2362424"/>
                  <a:pt x="177748" y="2408610"/>
                  <a:pt x="178448" y="2454097"/>
                </a:cubicBezTo>
                <a:cubicBezTo>
                  <a:pt x="181947" y="2644441"/>
                  <a:pt x="329604" y="2877473"/>
                  <a:pt x="540942" y="2916662"/>
                </a:cubicBezTo>
                <a:cubicBezTo>
                  <a:pt x="624218" y="2932057"/>
                  <a:pt x="720790" y="2924360"/>
                  <a:pt x="804765" y="2901966"/>
                </a:cubicBezTo>
                <a:cubicBezTo>
                  <a:pt x="939826" y="2866277"/>
                  <a:pt x="1031499" y="2776703"/>
                  <a:pt x="1097980" y="2658437"/>
                </a:cubicBezTo>
                <a:cubicBezTo>
                  <a:pt x="1112676" y="2632545"/>
                  <a:pt x="1125972" y="2605253"/>
                  <a:pt x="1139268" y="2578660"/>
                </a:cubicBezTo>
                <a:cubicBezTo>
                  <a:pt x="1151864" y="2553468"/>
                  <a:pt x="1172158" y="2542971"/>
                  <a:pt x="1200150" y="2548569"/>
                </a:cubicBezTo>
                <a:cubicBezTo>
                  <a:pt x="1206448" y="2549969"/>
                  <a:pt x="1247736" y="2542271"/>
                  <a:pt x="1253335" y="2544371"/>
                </a:cubicBezTo>
                <a:cubicBezTo>
                  <a:pt x="1326813" y="2564665"/>
                  <a:pt x="1378598" y="2533874"/>
                  <a:pt x="1419186" y="2475791"/>
                </a:cubicBezTo>
                <a:cubicBezTo>
                  <a:pt x="1442280" y="2442200"/>
                  <a:pt x="1451377" y="2415608"/>
                  <a:pt x="1474470" y="2382718"/>
                </a:cubicBezTo>
                <a:cubicBezTo>
                  <a:pt x="1480069" y="2374320"/>
                  <a:pt x="1510860" y="2260953"/>
                  <a:pt x="1522056" y="2246257"/>
                </a:cubicBezTo>
                <a:cubicBezTo>
                  <a:pt x="1530454" y="2265852"/>
                  <a:pt x="1490565" y="2385517"/>
                  <a:pt x="1496164" y="2399513"/>
                </a:cubicBezTo>
                <a:cubicBezTo>
                  <a:pt x="1507361" y="2426805"/>
                  <a:pt x="1497563" y="2461795"/>
                  <a:pt x="1509460" y="2489087"/>
                </a:cubicBezTo>
                <a:cubicBezTo>
                  <a:pt x="1512959" y="2498184"/>
                  <a:pt x="1517857" y="2506582"/>
                  <a:pt x="1521356" y="2515679"/>
                </a:cubicBezTo>
                <a:cubicBezTo>
                  <a:pt x="1533253" y="2540872"/>
                  <a:pt x="1534653" y="2540172"/>
                  <a:pt x="1510860" y="2556267"/>
                </a:cubicBezTo>
                <a:cubicBezTo>
                  <a:pt x="1494064" y="2567464"/>
                  <a:pt x="1478669" y="2580760"/>
                  <a:pt x="1461874" y="2592656"/>
                </a:cubicBezTo>
                <a:cubicBezTo>
                  <a:pt x="1405190" y="2632545"/>
                  <a:pt x="1415687" y="2699725"/>
                  <a:pt x="1413588" y="2769705"/>
                </a:cubicBezTo>
                <a:cubicBezTo>
                  <a:pt x="1412188" y="2814492"/>
                  <a:pt x="1400292" y="2854380"/>
                  <a:pt x="1375799" y="2894268"/>
                </a:cubicBezTo>
                <a:cubicBezTo>
                  <a:pt x="1339410" y="2953751"/>
                  <a:pt x="1314917" y="3019532"/>
                  <a:pt x="1305819" y="3090211"/>
                </a:cubicBezTo>
                <a:cubicBezTo>
                  <a:pt x="1303720" y="3103507"/>
                  <a:pt x="1298821" y="3118203"/>
                  <a:pt x="1290424" y="3128700"/>
                </a:cubicBezTo>
                <a:cubicBezTo>
                  <a:pt x="1230941" y="3205678"/>
                  <a:pt x="1170759" y="3330241"/>
                  <a:pt x="1139268" y="3420515"/>
                </a:cubicBezTo>
                <a:cubicBezTo>
                  <a:pt x="1124572" y="3463203"/>
                  <a:pt x="1107777" y="3505190"/>
                  <a:pt x="1090982" y="3546478"/>
                </a:cubicBezTo>
                <a:cubicBezTo>
                  <a:pt x="1078386" y="3577969"/>
                  <a:pt x="1074187" y="3586367"/>
                  <a:pt x="1052493" y="3611559"/>
                </a:cubicBezTo>
                <a:cubicBezTo>
                  <a:pt x="1042696" y="3622756"/>
                  <a:pt x="1034299" y="3624855"/>
                  <a:pt x="1021702" y="3616458"/>
                </a:cubicBezTo>
                <a:cubicBezTo>
                  <a:pt x="997909" y="3600363"/>
                  <a:pt x="983213" y="3603162"/>
                  <a:pt x="976215" y="3631154"/>
                </a:cubicBezTo>
                <a:cubicBezTo>
                  <a:pt x="970617" y="3654247"/>
                  <a:pt x="968518" y="3716529"/>
                  <a:pt x="975516" y="3738222"/>
                </a:cubicBezTo>
                <a:cubicBezTo>
                  <a:pt x="990911" y="3785109"/>
                  <a:pt x="989512" y="3746620"/>
                  <a:pt x="1011205" y="3790707"/>
                </a:cubicBezTo>
                <a:cubicBezTo>
                  <a:pt x="1035698" y="3839693"/>
                  <a:pt x="1025201" y="3844591"/>
                  <a:pt x="1008406" y="3913171"/>
                </a:cubicBezTo>
                <a:cubicBezTo>
                  <a:pt x="990211" y="3986650"/>
                  <a:pt x="984613" y="4025838"/>
                  <a:pt x="977615" y="4101417"/>
                </a:cubicBezTo>
                <a:cubicBezTo>
                  <a:pt x="972716" y="4152502"/>
                  <a:pt x="957321" y="4202887"/>
                  <a:pt x="941925" y="4252573"/>
                </a:cubicBezTo>
                <a:cubicBezTo>
                  <a:pt x="931428" y="4286163"/>
                  <a:pt x="913234" y="4316954"/>
                  <a:pt x="899938" y="4349844"/>
                </a:cubicBezTo>
                <a:cubicBezTo>
                  <a:pt x="869846" y="4424722"/>
                  <a:pt x="820861" y="4489803"/>
                  <a:pt x="764877" y="4548586"/>
                </a:cubicBezTo>
                <a:cubicBezTo>
                  <a:pt x="676003" y="4641659"/>
                  <a:pt x="630516" y="4759225"/>
                  <a:pt x="599025" y="4882389"/>
                </a:cubicBezTo>
                <a:cubicBezTo>
                  <a:pt x="533245" y="5137115"/>
                  <a:pt x="469563" y="5392540"/>
                  <a:pt x="403083" y="5647266"/>
                </a:cubicBezTo>
                <a:cubicBezTo>
                  <a:pt x="393985" y="5683655"/>
                  <a:pt x="376490" y="5717945"/>
                  <a:pt x="363894" y="5753635"/>
                </a:cubicBezTo>
                <a:cubicBezTo>
                  <a:pt x="358995" y="5768330"/>
                  <a:pt x="357596" y="5784426"/>
                  <a:pt x="353397" y="5799821"/>
                </a:cubicBezTo>
                <a:cubicBezTo>
                  <a:pt x="333103" y="5887296"/>
                  <a:pt x="312109" y="5975470"/>
                  <a:pt x="291115" y="6062945"/>
                </a:cubicBezTo>
                <a:cubicBezTo>
                  <a:pt x="287616" y="6078340"/>
                  <a:pt x="280618" y="6094435"/>
                  <a:pt x="270821" y="6105632"/>
                </a:cubicBezTo>
                <a:cubicBezTo>
                  <a:pt x="261724" y="6116129"/>
                  <a:pt x="246328" y="6125226"/>
                  <a:pt x="233032" y="6127326"/>
                </a:cubicBezTo>
                <a:cubicBezTo>
                  <a:pt x="217637" y="6129425"/>
                  <a:pt x="209239" y="6133624"/>
                  <a:pt x="204340" y="6148320"/>
                </a:cubicBezTo>
                <a:cubicBezTo>
                  <a:pt x="171450" y="6249790"/>
                  <a:pt x="137860" y="6351261"/>
                  <a:pt x="105669" y="6452731"/>
                </a:cubicBezTo>
                <a:cubicBezTo>
                  <a:pt x="98671" y="6473725"/>
                  <a:pt x="95872" y="6495418"/>
                  <a:pt x="90274" y="6517112"/>
                </a:cubicBezTo>
                <a:cubicBezTo>
                  <a:pt x="88174" y="6525510"/>
                  <a:pt x="86075" y="6535307"/>
                  <a:pt x="81176" y="6541605"/>
                </a:cubicBezTo>
                <a:cubicBezTo>
                  <a:pt x="39189" y="6589891"/>
                  <a:pt x="20294" y="6648674"/>
                  <a:pt x="4199" y="6708856"/>
                </a:cubicBezTo>
                <a:cubicBezTo>
                  <a:pt x="3499" y="6712355"/>
                  <a:pt x="1400" y="6715155"/>
                  <a:pt x="0" y="6718653"/>
                </a:cubicBezTo>
                <a:cubicBezTo>
                  <a:pt x="0" y="6736148"/>
                  <a:pt x="0" y="6754343"/>
                  <a:pt x="0" y="6771838"/>
                </a:cubicBezTo>
                <a:cubicBezTo>
                  <a:pt x="15396" y="6815925"/>
                  <a:pt x="50385" y="6835519"/>
                  <a:pt x="92373" y="6839718"/>
                </a:cubicBezTo>
                <a:cubicBezTo>
                  <a:pt x="171450" y="6848815"/>
                  <a:pt x="250527" y="6854414"/>
                  <a:pt x="329604" y="6860012"/>
                </a:cubicBezTo>
                <a:cubicBezTo>
                  <a:pt x="367393" y="6862811"/>
                  <a:pt x="405882" y="6860712"/>
                  <a:pt x="443671" y="6861412"/>
                </a:cubicBezTo>
                <a:cubicBezTo>
                  <a:pt x="468863" y="6861412"/>
                  <a:pt x="484959" y="6853014"/>
                  <a:pt x="484259" y="6825022"/>
                </a:cubicBezTo>
                <a:cubicBezTo>
                  <a:pt x="483559" y="6791432"/>
                  <a:pt x="485658" y="6757842"/>
                  <a:pt x="481460" y="6724951"/>
                </a:cubicBezTo>
                <a:cubicBezTo>
                  <a:pt x="476561" y="6686463"/>
                  <a:pt x="484959" y="6652173"/>
                  <a:pt x="500354" y="6617183"/>
                </a:cubicBezTo>
                <a:cubicBezTo>
                  <a:pt x="517849" y="6576595"/>
                  <a:pt x="533245" y="6535307"/>
                  <a:pt x="547940" y="6494019"/>
                </a:cubicBezTo>
                <a:cubicBezTo>
                  <a:pt x="552139" y="6483522"/>
                  <a:pt x="554938" y="6471625"/>
                  <a:pt x="554938" y="6460429"/>
                </a:cubicBezTo>
                <a:cubicBezTo>
                  <a:pt x="554238" y="6410743"/>
                  <a:pt x="569634" y="6366656"/>
                  <a:pt x="597626" y="6326768"/>
                </a:cubicBezTo>
                <a:cubicBezTo>
                  <a:pt x="610222" y="6308573"/>
                  <a:pt x="610922" y="6290378"/>
                  <a:pt x="592727" y="6272183"/>
                </a:cubicBezTo>
                <a:cubicBezTo>
                  <a:pt x="584330" y="6263786"/>
                  <a:pt x="582230" y="6246291"/>
                  <a:pt x="582930" y="6233695"/>
                </a:cubicBezTo>
                <a:cubicBezTo>
                  <a:pt x="584330" y="6210601"/>
                  <a:pt x="585029" y="6190308"/>
                  <a:pt x="566835" y="6172113"/>
                </a:cubicBezTo>
                <a:cubicBezTo>
                  <a:pt x="551439" y="6156717"/>
                  <a:pt x="564036" y="6143421"/>
                  <a:pt x="573133" y="6130125"/>
                </a:cubicBezTo>
                <a:cubicBezTo>
                  <a:pt x="597626" y="6095835"/>
                  <a:pt x="622818" y="6061545"/>
                  <a:pt x="643812" y="6025155"/>
                </a:cubicBezTo>
                <a:cubicBezTo>
                  <a:pt x="652210" y="6011160"/>
                  <a:pt x="649411" y="5991565"/>
                  <a:pt x="652210" y="5974770"/>
                </a:cubicBezTo>
                <a:cubicBezTo>
                  <a:pt x="649411" y="5974070"/>
                  <a:pt x="645912" y="5973371"/>
                  <a:pt x="643113" y="5973371"/>
                </a:cubicBezTo>
                <a:cubicBezTo>
                  <a:pt x="641713" y="5976870"/>
                  <a:pt x="640313" y="5981068"/>
                  <a:pt x="637514" y="5983868"/>
                </a:cubicBezTo>
                <a:cubicBezTo>
                  <a:pt x="631916" y="5989466"/>
                  <a:pt x="624918" y="5993665"/>
                  <a:pt x="619319" y="5998563"/>
                </a:cubicBezTo>
                <a:cubicBezTo>
                  <a:pt x="615821" y="5990866"/>
                  <a:pt x="612322" y="5982468"/>
                  <a:pt x="609522" y="5974770"/>
                </a:cubicBezTo>
                <a:cubicBezTo>
                  <a:pt x="608823" y="5973371"/>
                  <a:pt x="610222" y="5971271"/>
                  <a:pt x="610922" y="5969872"/>
                </a:cubicBezTo>
                <a:cubicBezTo>
                  <a:pt x="644512" y="5881697"/>
                  <a:pt x="672504" y="5791424"/>
                  <a:pt x="713092" y="5706748"/>
                </a:cubicBezTo>
                <a:cubicBezTo>
                  <a:pt x="769076" y="5589183"/>
                  <a:pt x="834857" y="5475116"/>
                  <a:pt x="896439" y="5360349"/>
                </a:cubicBezTo>
                <a:cubicBezTo>
                  <a:pt x="906236" y="5341455"/>
                  <a:pt x="916733" y="5322561"/>
                  <a:pt x="929329" y="5305765"/>
                </a:cubicBezTo>
                <a:cubicBezTo>
                  <a:pt x="1035698" y="5158109"/>
                  <a:pt x="1110576" y="4987358"/>
                  <a:pt x="1147665" y="4812409"/>
                </a:cubicBezTo>
                <a:cubicBezTo>
                  <a:pt x="1153964" y="4780918"/>
                  <a:pt x="1165860" y="4749428"/>
                  <a:pt x="1181955" y="4721436"/>
                </a:cubicBezTo>
                <a:cubicBezTo>
                  <a:pt x="1233740" y="4629063"/>
                  <a:pt x="1324014" y="4538789"/>
                  <a:pt x="1376499" y="4446416"/>
                </a:cubicBezTo>
                <a:cubicBezTo>
                  <a:pt x="1410089" y="4387633"/>
                  <a:pt x="1444379" y="4329550"/>
                  <a:pt x="1489866" y="4277765"/>
                </a:cubicBezTo>
                <a:cubicBezTo>
                  <a:pt x="1525555" y="4237177"/>
                  <a:pt x="1552148" y="4187491"/>
                  <a:pt x="1580139" y="4140605"/>
                </a:cubicBezTo>
                <a:cubicBezTo>
                  <a:pt x="1601133" y="4106315"/>
                  <a:pt x="1610930" y="4101417"/>
                  <a:pt x="1645220" y="4121011"/>
                </a:cubicBezTo>
                <a:cubicBezTo>
                  <a:pt x="1647320" y="4122411"/>
                  <a:pt x="1778881" y="4132207"/>
                  <a:pt x="1777482" y="4134307"/>
                </a:cubicBezTo>
                <a:cubicBezTo>
                  <a:pt x="1735494" y="4223181"/>
                  <a:pt x="1712401" y="4244175"/>
                  <a:pt x="1694206" y="4293861"/>
                </a:cubicBezTo>
                <a:cubicBezTo>
                  <a:pt x="1692107" y="4300859"/>
                  <a:pt x="1665514" y="4338647"/>
                  <a:pt x="1662715" y="4344946"/>
                </a:cubicBezTo>
                <a:cubicBezTo>
                  <a:pt x="1610930" y="4456213"/>
                  <a:pt x="1570342" y="4587075"/>
                  <a:pt x="1539551" y="4691345"/>
                </a:cubicBezTo>
                <a:cubicBezTo>
                  <a:pt x="1505961" y="4804712"/>
                  <a:pt x="1501762" y="4798413"/>
                  <a:pt x="1508060" y="4916679"/>
                </a:cubicBezTo>
                <a:cubicBezTo>
                  <a:pt x="1510860" y="4969164"/>
                  <a:pt x="1530454" y="5007652"/>
                  <a:pt x="1577340" y="5032845"/>
                </a:cubicBezTo>
                <a:cubicBezTo>
                  <a:pt x="1637523" y="5065035"/>
                  <a:pt x="1731995" y="5104924"/>
                  <a:pt x="1804074" y="5100725"/>
                </a:cubicBezTo>
                <a:cubicBezTo>
                  <a:pt x="1832766" y="5099326"/>
                  <a:pt x="1833465" y="5139214"/>
                  <a:pt x="1825068" y="5167206"/>
                </a:cubicBezTo>
                <a:cubicBezTo>
                  <a:pt x="1806873" y="5227388"/>
                  <a:pt x="1799175" y="5286171"/>
                  <a:pt x="1783780" y="5347053"/>
                </a:cubicBezTo>
                <a:cubicBezTo>
                  <a:pt x="1771184" y="5397438"/>
                  <a:pt x="1762086" y="5449224"/>
                  <a:pt x="1756488" y="5501009"/>
                </a:cubicBezTo>
                <a:cubicBezTo>
                  <a:pt x="1753689" y="5531100"/>
                  <a:pt x="1742492" y="5563290"/>
                  <a:pt x="1750190" y="5592682"/>
                </a:cubicBezTo>
                <a:cubicBezTo>
                  <a:pt x="1773983" y="5685055"/>
                  <a:pt x="1860058" y="5727742"/>
                  <a:pt x="1948932" y="5693452"/>
                </a:cubicBezTo>
                <a:cubicBezTo>
                  <a:pt x="2016812" y="5667560"/>
                  <a:pt x="2035007" y="5613676"/>
                  <a:pt x="2082593" y="5561191"/>
                </a:cubicBezTo>
                <a:cubicBezTo>
                  <a:pt x="2138577" y="5498909"/>
                  <a:pt x="2182664" y="5428929"/>
                  <a:pt x="2214155" y="5351252"/>
                </a:cubicBezTo>
                <a:cubicBezTo>
                  <a:pt x="2226051" y="5321861"/>
                  <a:pt x="2238648" y="5291769"/>
                  <a:pt x="2256142" y="5265877"/>
                </a:cubicBezTo>
                <a:cubicBezTo>
                  <a:pt x="2287633" y="5218291"/>
                  <a:pt x="2347116" y="5167905"/>
                  <a:pt x="2329621" y="5114721"/>
                </a:cubicBezTo>
                <a:cubicBezTo>
                  <a:pt x="2307927" y="5047541"/>
                  <a:pt x="2279236" y="4990158"/>
                  <a:pt x="2298130" y="4923677"/>
                </a:cubicBezTo>
                <a:cubicBezTo>
                  <a:pt x="2316325" y="4859995"/>
                  <a:pt x="2331020" y="4795614"/>
                  <a:pt x="2347116" y="4731233"/>
                </a:cubicBezTo>
                <a:cubicBezTo>
                  <a:pt x="2359712" y="4680848"/>
                  <a:pt x="2352014" y="4633262"/>
                  <a:pt x="2322623" y="4589174"/>
                </a:cubicBezTo>
                <a:cubicBezTo>
                  <a:pt x="2317724" y="4582176"/>
                  <a:pt x="2277836" y="4574479"/>
                  <a:pt x="2273637" y="4566781"/>
                </a:cubicBezTo>
                <a:cubicBezTo>
                  <a:pt x="2239347" y="4512897"/>
                  <a:pt x="2236548" y="4492602"/>
                  <a:pt x="2279236" y="4443617"/>
                </a:cubicBezTo>
                <a:cubicBezTo>
                  <a:pt x="2350615" y="4360341"/>
                  <a:pt x="2433891" y="4281264"/>
                  <a:pt x="2507369" y="4200787"/>
                </a:cubicBezTo>
                <a:cubicBezTo>
                  <a:pt x="2533261" y="4172096"/>
                  <a:pt x="2607440" y="4142005"/>
                  <a:pt x="2634032" y="4114013"/>
                </a:cubicBezTo>
                <a:cubicBezTo>
                  <a:pt x="2669022" y="4077623"/>
                  <a:pt x="2684417" y="4033536"/>
                  <a:pt x="2689316" y="3984551"/>
                </a:cubicBezTo>
                <a:cubicBezTo>
                  <a:pt x="2693515" y="3946062"/>
                  <a:pt x="2703312" y="3910372"/>
                  <a:pt x="2728505" y="3879581"/>
                </a:cubicBezTo>
                <a:cubicBezTo>
                  <a:pt x="2736902" y="3869084"/>
                  <a:pt x="2741101" y="3854388"/>
                  <a:pt x="2745300" y="3841092"/>
                </a:cubicBezTo>
                <a:cubicBezTo>
                  <a:pt x="2763494" y="3783009"/>
                  <a:pt x="2785188" y="3726326"/>
                  <a:pt x="2822977" y="3676640"/>
                </a:cubicBezTo>
                <a:cubicBezTo>
                  <a:pt x="2859366" y="3629754"/>
                  <a:pt x="2877561" y="3574470"/>
                  <a:pt x="2890857" y="3517087"/>
                </a:cubicBezTo>
                <a:cubicBezTo>
                  <a:pt x="2930746" y="3342138"/>
                  <a:pt x="2962936" y="3137798"/>
                  <a:pt x="2981131" y="2958650"/>
                </a:cubicBezTo>
                <a:cubicBezTo>
                  <a:pt x="2982531" y="2942554"/>
                  <a:pt x="2989529" y="2935556"/>
                  <a:pt x="3004224" y="2931358"/>
                </a:cubicBezTo>
                <a:cubicBezTo>
                  <a:pt x="3084701" y="2908264"/>
                  <a:pt x="3165177" y="2856480"/>
                  <a:pt x="3244954" y="2831287"/>
                </a:cubicBezTo>
                <a:cubicBezTo>
                  <a:pt x="3261749" y="2825689"/>
                  <a:pt x="3326130" y="2785800"/>
                  <a:pt x="3340126" y="2773904"/>
                </a:cubicBezTo>
                <a:cubicBezTo>
                  <a:pt x="3411505" y="2713721"/>
                  <a:pt x="3490582" y="2696926"/>
                  <a:pt x="3579456" y="2668934"/>
                </a:cubicBezTo>
                <a:cubicBezTo>
                  <a:pt x="3618645" y="2656338"/>
                  <a:pt x="3643138" y="2624147"/>
                  <a:pt x="3645937" y="2582859"/>
                </a:cubicBezTo>
                <a:cubicBezTo>
                  <a:pt x="3653635" y="2498184"/>
                  <a:pt x="3636140" y="2422606"/>
                  <a:pt x="3610947" y="2347028"/>
                </a:cubicBezTo>
                <a:close/>
                <a:moveTo>
                  <a:pt x="3198068" y="2444300"/>
                </a:moveTo>
                <a:cubicBezTo>
                  <a:pt x="3149082" y="2462495"/>
                  <a:pt x="3056709" y="2521277"/>
                  <a:pt x="3000725" y="2541571"/>
                </a:cubicBezTo>
                <a:cubicBezTo>
                  <a:pt x="2990928" y="2212667"/>
                  <a:pt x="2950340" y="2329533"/>
                  <a:pt x="2976932" y="2090203"/>
                </a:cubicBezTo>
                <a:cubicBezTo>
                  <a:pt x="2988129" y="2097901"/>
                  <a:pt x="2994427" y="2100700"/>
                  <a:pt x="2999326" y="2104899"/>
                </a:cubicBezTo>
                <a:cubicBezTo>
                  <a:pt x="3028017" y="2130791"/>
                  <a:pt x="3118991" y="2248357"/>
                  <a:pt x="3148382" y="2273550"/>
                </a:cubicBezTo>
                <a:cubicBezTo>
                  <a:pt x="3181972" y="2302241"/>
                  <a:pt x="3210664" y="2333732"/>
                  <a:pt x="3226759" y="2375020"/>
                </a:cubicBezTo>
                <a:cubicBezTo>
                  <a:pt x="3242855" y="2414208"/>
                  <a:pt x="3236556" y="2430304"/>
                  <a:pt x="3198068" y="2444300"/>
                </a:cubicBezTo>
                <a:close/>
              </a:path>
            </a:pathLst>
          </a:custGeom>
          <a:solidFill>
            <a:schemeClr val="accent4"/>
          </a:solidFill>
          <a:ln w="698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3C31AD5-7D07-4E7C-9BA0-2C1283741767}"/>
              </a:ext>
            </a:extLst>
          </p:cNvPr>
          <p:cNvGrpSpPr/>
          <p:nvPr/>
        </p:nvGrpSpPr>
        <p:grpSpPr>
          <a:xfrm>
            <a:off x="7174957" y="1876085"/>
            <a:ext cx="3727505" cy="781515"/>
            <a:chOff x="7174957" y="1529262"/>
            <a:chExt cx="3727505" cy="78151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362CB17-0EB1-4F96-96BD-AF31A900F3A0}"/>
                </a:ext>
              </a:extLst>
            </p:cNvPr>
            <p:cNvGrpSpPr/>
            <p:nvPr/>
          </p:nvGrpSpPr>
          <p:grpSpPr>
            <a:xfrm>
              <a:off x="7174957" y="1529262"/>
              <a:ext cx="3727505" cy="781515"/>
              <a:chOff x="7174957" y="1529262"/>
              <a:chExt cx="4298661" cy="781515"/>
            </a:xfrm>
          </p:grpSpPr>
          <p:sp>
            <p:nvSpPr>
              <p:cNvPr id="3" name="Rounded Rectangle 1032">
                <a:extLst>
                  <a:ext uri="{FF2B5EF4-FFF2-40B4-BE49-F238E27FC236}">
                    <a16:creationId xmlns:a16="http://schemas.microsoft.com/office/drawing/2014/main" id="{0D4699B9-2697-4D8C-A20D-96DB223E7DA1}"/>
                  </a:ext>
                </a:extLst>
              </p:cNvPr>
              <p:cNvSpPr/>
              <p:nvPr/>
            </p:nvSpPr>
            <p:spPr>
              <a:xfrm>
                <a:off x="7174957" y="1529262"/>
                <a:ext cx="4298661" cy="781515"/>
              </a:xfrm>
              <a:custGeom>
                <a:avLst/>
                <a:gdLst/>
                <a:ahLst/>
                <a:cxnLst/>
                <a:rect l="l" t="t" r="r" b="b"/>
                <a:pathLst>
                  <a:path w="3096344" h="781515">
                    <a:moveTo>
                      <a:pt x="108014" y="0"/>
                    </a:moveTo>
                    <a:lnTo>
                      <a:pt x="2988330" y="0"/>
                    </a:lnTo>
                    <a:cubicBezTo>
                      <a:pt x="3047984" y="0"/>
                      <a:pt x="3096344" y="48360"/>
                      <a:pt x="3096344" y="108014"/>
                    </a:cubicBezTo>
                    <a:lnTo>
                      <a:pt x="3096344" y="540058"/>
                    </a:lnTo>
                    <a:cubicBezTo>
                      <a:pt x="3096344" y="599712"/>
                      <a:pt x="3047984" y="648072"/>
                      <a:pt x="2988330" y="648072"/>
                    </a:cubicBez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6000"/>
                    </a:schemeClr>
                  </a:gs>
                  <a:gs pos="100000">
                    <a:schemeClr val="bg1"/>
                  </a:gs>
                </a:gsLst>
                <a:lin ang="8400000" scaled="0"/>
                <a:tileRect/>
              </a:gra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4" name="Rounded Rectangle 1032">
                <a:extLst>
                  <a:ext uri="{FF2B5EF4-FFF2-40B4-BE49-F238E27FC236}">
                    <a16:creationId xmlns:a16="http://schemas.microsoft.com/office/drawing/2014/main" id="{E6993C5D-C39D-4219-83D5-28815C2EBE09}"/>
                  </a:ext>
                </a:extLst>
              </p:cNvPr>
              <p:cNvSpPr/>
              <p:nvPr/>
            </p:nvSpPr>
            <p:spPr>
              <a:xfrm>
                <a:off x="7177054" y="1529262"/>
                <a:ext cx="995660" cy="781515"/>
              </a:xfrm>
              <a:custGeom>
                <a:avLst/>
                <a:gdLst/>
                <a:ahLst/>
                <a:cxnLst/>
                <a:rect l="l" t="t" r="r" b="b"/>
                <a:pathLst>
                  <a:path w="715888" h="781515">
                    <a:moveTo>
                      <a:pt x="108014" y="0"/>
                    </a:moveTo>
                    <a:lnTo>
                      <a:pt x="715888" y="0"/>
                    </a:lnTo>
                    <a:lnTo>
                      <a:pt x="715888" y="648072"/>
                    </a:ln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56EC71-4F1D-40B2-9794-79244EB28BEF}"/>
                </a:ext>
              </a:extLst>
            </p:cNvPr>
            <p:cNvSpPr txBox="1"/>
            <p:nvPr/>
          </p:nvSpPr>
          <p:spPr>
            <a:xfrm>
              <a:off x="7250515" y="1619278"/>
              <a:ext cx="715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Arial Unicode MS"/>
                  <a:cs typeface="Calibri" pitchFamily="34" charset="0"/>
                </a:rPr>
                <a:t>05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Arial Unicode MS"/>
                <a:cs typeface="Calibri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E19E43-7A97-4E7D-AEB8-56F79D3D65B9}"/>
                </a:ext>
              </a:extLst>
            </p:cNvPr>
            <p:cNvSpPr txBox="1"/>
            <p:nvPr/>
          </p:nvSpPr>
          <p:spPr>
            <a:xfrm>
              <a:off x="8259304" y="1536485"/>
              <a:ext cx="2464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LOS BASES REALIZAN MÁS TIROS, TRADUCIÉNDOSE EN MÁS PUNTOS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B66E5A-1A3D-41AE-BF71-948FFB77C5D1}"/>
              </a:ext>
            </a:extLst>
          </p:cNvPr>
          <p:cNvGrpSpPr/>
          <p:nvPr/>
        </p:nvGrpSpPr>
        <p:grpSpPr>
          <a:xfrm>
            <a:off x="7865358" y="3085028"/>
            <a:ext cx="3727505" cy="781515"/>
            <a:chOff x="7174957" y="1529262"/>
            <a:chExt cx="3727505" cy="78151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8A351D7-921A-41F7-A8A6-B314ABEDE0A7}"/>
                </a:ext>
              </a:extLst>
            </p:cNvPr>
            <p:cNvGrpSpPr/>
            <p:nvPr/>
          </p:nvGrpSpPr>
          <p:grpSpPr>
            <a:xfrm>
              <a:off x="7174957" y="1529262"/>
              <a:ext cx="3727505" cy="781515"/>
              <a:chOff x="7174957" y="1529262"/>
              <a:chExt cx="4298661" cy="781515"/>
            </a:xfrm>
          </p:grpSpPr>
          <p:sp>
            <p:nvSpPr>
              <p:cNvPr id="19" name="Rounded Rectangle 1032">
                <a:extLst>
                  <a:ext uri="{FF2B5EF4-FFF2-40B4-BE49-F238E27FC236}">
                    <a16:creationId xmlns:a16="http://schemas.microsoft.com/office/drawing/2014/main" id="{A1395975-5F6E-493B-A3A6-5B2359342DEC}"/>
                  </a:ext>
                </a:extLst>
              </p:cNvPr>
              <p:cNvSpPr/>
              <p:nvPr/>
            </p:nvSpPr>
            <p:spPr>
              <a:xfrm>
                <a:off x="7174957" y="1529262"/>
                <a:ext cx="4298661" cy="781515"/>
              </a:xfrm>
              <a:custGeom>
                <a:avLst/>
                <a:gdLst/>
                <a:ahLst/>
                <a:cxnLst/>
                <a:rect l="l" t="t" r="r" b="b"/>
                <a:pathLst>
                  <a:path w="3096344" h="781515">
                    <a:moveTo>
                      <a:pt x="108014" y="0"/>
                    </a:moveTo>
                    <a:lnTo>
                      <a:pt x="2988330" y="0"/>
                    </a:lnTo>
                    <a:cubicBezTo>
                      <a:pt x="3047984" y="0"/>
                      <a:pt x="3096344" y="48360"/>
                      <a:pt x="3096344" y="108014"/>
                    </a:cubicBezTo>
                    <a:lnTo>
                      <a:pt x="3096344" y="540058"/>
                    </a:lnTo>
                    <a:cubicBezTo>
                      <a:pt x="3096344" y="599712"/>
                      <a:pt x="3047984" y="648072"/>
                      <a:pt x="2988330" y="648072"/>
                    </a:cubicBez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6000"/>
                    </a:schemeClr>
                  </a:gs>
                  <a:gs pos="100000">
                    <a:schemeClr val="bg1"/>
                  </a:gs>
                </a:gsLst>
                <a:lin ang="8400000" scaled="0"/>
                <a:tileRect/>
              </a:gra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0" name="Rounded Rectangle 1032">
                <a:extLst>
                  <a:ext uri="{FF2B5EF4-FFF2-40B4-BE49-F238E27FC236}">
                    <a16:creationId xmlns:a16="http://schemas.microsoft.com/office/drawing/2014/main" id="{D5088544-F19A-42FE-8E14-5D3E4F591690}"/>
                  </a:ext>
                </a:extLst>
              </p:cNvPr>
              <p:cNvSpPr/>
              <p:nvPr/>
            </p:nvSpPr>
            <p:spPr>
              <a:xfrm>
                <a:off x="7177054" y="1529262"/>
                <a:ext cx="995660" cy="781515"/>
              </a:xfrm>
              <a:custGeom>
                <a:avLst/>
                <a:gdLst/>
                <a:ahLst/>
                <a:cxnLst/>
                <a:rect l="l" t="t" r="r" b="b"/>
                <a:pathLst>
                  <a:path w="715888" h="781515">
                    <a:moveTo>
                      <a:pt x="108014" y="0"/>
                    </a:moveTo>
                    <a:lnTo>
                      <a:pt x="715888" y="0"/>
                    </a:lnTo>
                    <a:lnTo>
                      <a:pt x="715888" y="648072"/>
                    </a:ln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4EC210-FB59-44E0-99D4-2AD5816FEAE7}"/>
                </a:ext>
              </a:extLst>
            </p:cNvPr>
            <p:cNvSpPr txBox="1"/>
            <p:nvPr/>
          </p:nvSpPr>
          <p:spPr>
            <a:xfrm>
              <a:off x="7250515" y="1619278"/>
              <a:ext cx="715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Arial Unicode MS"/>
                  <a:cs typeface="Calibri" pitchFamily="34" charset="0"/>
                </a:rPr>
                <a:t>06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Arial Unicode MS"/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362392-0CE0-4FF5-AD4B-D1121762118A}"/>
                </a:ext>
              </a:extLst>
            </p:cNvPr>
            <p:cNvSpPr txBox="1"/>
            <p:nvPr/>
          </p:nvSpPr>
          <p:spPr>
            <a:xfrm>
              <a:off x="8259304" y="1536485"/>
              <a:ext cx="2464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rPr>
                <a:t>  LOS BASES CONSIGUEN MÁS REBOTES Y ASISTENCIAS POR PARTIDO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5F80BB-F68E-4DA4-A19A-2C5606EE0A7D}"/>
              </a:ext>
            </a:extLst>
          </p:cNvPr>
          <p:cNvGrpSpPr/>
          <p:nvPr/>
        </p:nvGrpSpPr>
        <p:grpSpPr>
          <a:xfrm>
            <a:off x="7347105" y="4293971"/>
            <a:ext cx="3727505" cy="781515"/>
            <a:chOff x="7174957" y="1529262"/>
            <a:chExt cx="3727505" cy="78151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DED825F-4493-4706-91C7-1422AF52AC1F}"/>
                </a:ext>
              </a:extLst>
            </p:cNvPr>
            <p:cNvGrpSpPr/>
            <p:nvPr/>
          </p:nvGrpSpPr>
          <p:grpSpPr>
            <a:xfrm>
              <a:off x="7174957" y="1529262"/>
              <a:ext cx="3727505" cy="781515"/>
              <a:chOff x="7174957" y="1529262"/>
              <a:chExt cx="4298661" cy="781515"/>
            </a:xfrm>
          </p:grpSpPr>
          <p:sp>
            <p:nvSpPr>
              <p:cNvPr id="25" name="Rounded Rectangle 1032">
                <a:extLst>
                  <a:ext uri="{FF2B5EF4-FFF2-40B4-BE49-F238E27FC236}">
                    <a16:creationId xmlns:a16="http://schemas.microsoft.com/office/drawing/2014/main" id="{7B0FE7F3-C002-4997-95AC-9E729A6D16CB}"/>
                  </a:ext>
                </a:extLst>
              </p:cNvPr>
              <p:cNvSpPr/>
              <p:nvPr/>
            </p:nvSpPr>
            <p:spPr>
              <a:xfrm>
                <a:off x="7174957" y="1529262"/>
                <a:ext cx="4298661" cy="781515"/>
              </a:xfrm>
              <a:custGeom>
                <a:avLst/>
                <a:gdLst/>
                <a:ahLst/>
                <a:cxnLst/>
                <a:rect l="l" t="t" r="r" b="b"/>
                <a:pathLst>
                  <a:path w="3096344" h="781515">
                    <a:moveTo>
                      <a:pt x="108014" y="0"/>
                    </a:moveTo>
                    <a:lnTo>
                      <a:pt x="2988330" y="0"/>
                    </a:lnTo>
                    <a:cubicBezTo>
                      <a:pt x="3047984" y="0"/>
                      <a:pt x="3096344" y="48360"/>
                      <a:pt x="3096344" y="108014"/>
                    </a:cubicBezTo>
                    <a:lnTo>
                      <a:pt x="3096344" y="540058"/>
                    </a:lnTo>
                    <a:cubicBezTo>
                      <a:pt x="3096344" y="599712"/>
                      <a:pt x="3047984" y="648072"/>
                      <a:pt x="2988330" y="648072"/>
                    </a:cubicBez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6000"/>
                    </a:schemeClr>
                  </a:gs>
                  <a:gs pos="100000">
                    <a:schemeClr val="bg1"/>
                  </a:gs>
                </a:gsLst>
                <a:lin ang="8400000" scaled="0"/>
                <a:tileRect/>
              </a:gra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6" name="Rounded Rectangle 1032">
                <a:extLst>
                  <a:ext uri="{FF2B5EF4-FFF2-40B4-BE49-F238E27FC236}">
                    <a16:creationId xmlns:a16="http://schemas.microsoft.com/office/drawing/2014/main" id="{67F4392E-F70F-4A11-A2CD-28A96AB1CB4D}"/>
                  </a:ext>
                </a:extLst>
              </p:cNvPr>
              <p:cNvSpPr/>
              <p:nvPr/>
            </p:nvSpPr>
            <p:spPr>
              <a:xfrm>
                <a:off x="7177054" y="1529262"/>
                <a:ext cx="995660" cy="781515"/>
              </a:xfrm>
              <a:custGeom>
                <a:avLst/>
                <a:gdLst/>
                <a:ahLst/>
                <a:cxnLst/>
                <a:rect l="l" t="t" r="r" b="b"/>
                <a:pathLst>
                  <a:path w="715888" h="781515">
                    <a:moveTo>
                      <a:pt x="108014" y="0"/>
                    </a:moveTo>
                    <a:lnTo>
                      <a:pt x="715888" y="0"/>
                    </a:lnTo>
                    <a:lnTo>
                      <a:pt x="715888" y="648072"/>
                    </a:ln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5D2AE9-ED20-41A3-B55B-B5C5771019EC}"/>
                </a:ext>
              </a:extLst>
            </p:cNvPr>
            <p:cNvSpPr txBox="1"/>
            <p:nvPr/>
          </p:nvSpPr>
          <p:spPr>
            <a:xfrm>
              <a:off x="7250515" y="1619278"/>
              <a:ext cx="715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Arial Unicode MS"/>
                  <a:cs typeface="Calibri" pitchFamily="34" charset="0"/>
                </a:rPr>
                <a:t>07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Arial Unicode MS"/>
                <a:cs typeface="Calibr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1C175C-3E30-4157-BD67-1DCE03850C40}"/>
                </a:ext>
              </a:extLst>
            </p:cNvPr>
            <p:cNvSpPr txBox="1"/>
            <p:nvPr/>
          </p:nvSpPr>
          <p:spPr>
            <a:xfrm>
              <a:off x="8259304" y="1536485"/>
              <a:ext cx="2464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LOS PÍVOTS SON MÁS POLIVALENTES ACTUALMENTE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rPr>
                <a:t>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20DD9F7-B30D-479B-BB1E-63CBBFD2CC7C}"/>
              </a:ext>
            </a:extLst>
          </p:cNvPr>
          <p:cNvGrpSpPr/>
          <p:nvPr/>
        </p:nvGrpSpPr>
        <p:grpSpPr>
          <a:xfrm>
            <a:off x="6555658" y="5502913"/>
            <a:ext cx="3727505" cy="781515"/>
            <a:chOff x="7174957" y="1529262"/>
            <a:chExt cx="3727505" cy="78151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497BA4A-276E-44CC-9210-4E09818080B9}"/>
                </a:ext>
              </a:extLst>
            </p:cNvPr>
            <p:cNvGrpSpPr/>
            <p:nvPr/>
          </p:nvGrpSpPr>
          <p:grpSpPr>
            <a:xfrm>
              <a:off x="7174957" y="1529262"/>
              <a:ext cx="3727505" cy="781515"/>
              <a:chOff x="7174957" y="1529262"/>
              <a:chExt cx="4298661" cy="781515"/>
            </a:xfrm>
          </p:grpSpPr>
          <p:sp>
            <p:nvSpPr>
              <p:cNvPr id="31" name="Rounded Rectangle 1032">
                <a:extLst>
                  <a:ext uri="{FF2B5EF4-FFF2-40B4-BE49-F238E27FC236}">
                    <a16:creationId xmlns:a16="http://schemas.microsoft.com/office/drawing/2014/main" id="{F584641D-531A-4F3E-8621-722EF5E679CF}"/>
                  </a:ext>
                </a:extLst>
              </p:cNvPr>
              <p:cNvSpPr/>
              <p:nvPr/>
            </p:nvSpPr>
            <p:spPr>
              <a:xfrm>
                <a:off x="7174957" y="1529262"/>
                <a:ext cx="4298661" cy="781515"/>
              </a:xfrm>
              <a:custGeom>
                <a:avLst/>
                <a:gdLst/>
                <a:ahLst/>
                <a:cxnLst/>
                <a:rect l="l" t="t" r="r" b="b"/>
                <a:pathLst>
                  <a:path w="3096344" h="781515">
                    <a:moveTo>
                      <a:pt x="108014" y="0"/>
                    </a:moveTo>
                    <a:lnTo>
                      <a:pt x="2988330" y="0"/>
                    </a:lnTo>
                    <a:cubicBezTo>
                      <a:pt x="3047984" y="0"/>
                      <a:pt x="3096344" y="48360"/>
                      <a:pt x="3096344" y="108014"/>
                    </a:cubicBezTo>
                    <a:lnTo>
                      <a:pt x="3096344" y="540058"/>
                    </a:lnTo>
                    <a:cubicBezTo>
                      <a:pt x="3096344" y="599712"/>
                      <a:pt x="3047984" y="648072"/>
                      <a:pt x="2988330" y="648072"/>
                    </a:cubicBez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6000"/>
                    </a:schemeClr>
                  </a:gs>
                  <a:gs pos="100000">
                    <a:schemeClr val="bg1"/>
                  </a:gs>
                </a:gsLst>
                <a:lin ang="8400000" scaled="0"/>
                <a:tileRect/>
              </a:gra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32" name="Rounded Rectangle 1032">
                <a:extLst>
                  <a:ext uri="{FF2B5EF4-FFF2-40B4-BE49-F238E27FC236}">
                    <a16:creationId xmlns:a16="http://schemas.microsoft.com/office/drawing/2014/main" id="{C05626BE-7D91-4BDA-9039-67B204A85233}"/>
                  </a:ext>
                </a:extLst>
              </p:cNvPr>
              <p:cNvSpPr/>
              <p:nvPr/>
            </p:nvSpPr>
            <p:spPr>
              <a:xfrm>
                <a:off x="7177054" y="1529262"/>
                <a:ext cx="995660" cy="781515"/>
              </a:xfrm>
              <a:custGeom>
                <a:avLst/>
                <a:gdLst/>
                <a:ahLst/>
                <a:cxnLst/>
                <a:rect l="l" t="t" r="r" b="b"/>
                <a:pathLst>
                  <a:path w="715888" h="781515">
                    <a:moveTo>
                      <a:pt x="108014" y="0"/>
                    </a:moveTo>
                    <a:lnTo>
                      <a:pt x="715888" y="0"/>
                    </a:lnTo>
                    <a:lnTo>
                      <a:pt x="715888" y="648072"/>
                    </a:ln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ECDB871-8B60-4EFB-AB1E-82414D2182DF}"/>
                </a:ext>
              </a:extLst>
            </p:cNvPr>
            <p:cNvSpPr txBox="1"/>
            <p:nvPr/>
          </p:nvSpPr>
          <p:spPr>
            <a:xfrm>
              <a:off x="7250515" y="1619278"/>
              <a:ext cx="715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Arial Unicode MS"/>
                  <a:cs typeface="Calibri" pitchFamily="34" charset="0"/>
                </a:rPr>
                <a:t>08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Arial Unicode MS"/>
                <a:cs typeface="Calibri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ADBC12F-B928-46DC-848C-C4AA7E1985E7}"/>
                </a:ext>
              </a:extLst>
            </p:cNvPr>
            <p:cNvSpPr txBox="1"/>
            <p:nvPr/>
          </p:nvSpPr>
          <p:spPr>
            <a:xfrm>
              <a:off x="8259304" y="1536485"/>
              <a:ext cx="2464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rPr>
                <a:t>EL JUEGO ES MÁS RÁPIDO, REALIZÁNDOSE MÁS ACCIONES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A164AFF-8BA1-4C4F-B673-AD890F37F52B}"/>
              </a:ext>
            </a:extLst>
          </p:cNvPr>
          <p:cNvGrpSpPr/>
          <p:nvPr/>
        </p:nvGrpSpPr>
        <p:grpSpPr>
          <a:xfrm flipH="1">
            <a:off x="632705" y="5502913"/>
            <a:ext cx="3727505" cy="781515"/>
            <a:chOff x="7174957" y="1529262"/>
            <a:chExt cx="3727505" cy="78151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C9C5439-575E-4F75-A70E-1741E8E560DD}"/>
                </a:ext>
              </a:extLst>
            </p:cNvPr>
            <p:cNvGrpSpPr/>
            <p:nvPr/>
          </p:nvGrpSpPr>
          <p:grpSpPr>
            <a:xfrm>
              <a:off x="7174957" y="1529262"/>
              <a:ext cx="3727505" cy="781515"/>
              <a:chOff x="7174957" y="1529262"/>
              <a:chExt cx="4298661" cy="781515"/>
            </a:xfrm>
          </p:grpSpPr>
          <p:sp>
            <p:nvSpPr>
              <p:cNvPr id="37" name="Rounded Rectangle 1032">
                <a:extLst>
                  <a:ext uri="{FF2B5EF4-FFF2-40B4-BE49-F238E27FC236}">
                    <a16:creationId xmlns:a16="http://schemas.microsoft.com/office/drawing/2014/main" id="{AF5B1D84-3272-4008-9D2B-5627F1755F31}"/>
                  </a:ext>
                </a:extLst>
              </p:cNvPr>
              <p:cNvSpPr/>
              <p:nvPr/>
            </p:nvSpPr>
            <p:spPr>
              <a:xfrm>
                <a:off x="7174957" y="1529262"/>
                <a:ext cx="4298661" cy="781515"/>
              </a:xfrm>
              <a:custGeom>
                <a:avLst/>
                <a:gdLst/>
                <a:ahLst/>
                <a:cxnLst/>
                <a:rect l="l" t="t" r="r" b="b"/>
                <a:pathLst>
                  <a:path w="3096344" h="781515">
                    <a:moveTo>
                      <a:pt x="108014" y="0"/>
                    </a:moveTo>
                    <a:lnTo>
                      <a:pt x="2988330" y="0"/>
                    </a:lnTo>
                    <a:cubicBezTo>
                      <a:pt x="3047984" y="0"/>
                      <a:pt x="3096344" y="48360"/>
                      <a:pt x="3096344" y="108014"/>
                    </a:cubicBezTo>
                    <a:lnTo>
                      <a:pt x="3096344" y="540058"/>
                    </a:lnTo>
                    <a:cubicBezTo>
                      <a:pt x="3096344" y="599712"/>
                      <a:pt x="3047984" y="648072"/>
                      <a:pt x="2988330" y="648072"/>
                    </a:cubicBez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6000"/>
                    </a:schemeClr>
                  </a:gs>
                  <a:gs pos="100000">
                    <a:schemeClr val="bg1"/>
                  </a:gs>
                </a:gsLst>
                <a:lin ang="8400000" scaled="0"/>
                <a:tileRect/>
              </a:gra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38" name="Rounded Rectangle 1032">
                <a:extLst>
                  <a:ext uri="{FF2B5EF4-FFF2-40B4-BE49-F238E27FC236}">
                    <a16:creationId xmlns:a16="http://schemas.microsoft.com/office/drawing/2014/main" id="{18C96747-B462-424D-9D1A-02C08F2B4F72}"/>
                  </a:ext>
                </a:extLst>
              </p:cNvPr>
              <p:cNvSpPr/>
              <p:nvPr/>
            </p:nvSpPr>
            <p:spPr>
              <a:xfrm>
                <a:off x="7177054" y="1529262"/>
                <a:ext cx="995660" cy="781515"/>
              </a:xfrm>
              <a:custGeom>
                <a:avLst/>
                <a:gdLst/>
                <a:ahLst/>
                <a:cxnLst/>
                <a:rect l="l" t="t" r="r" b="b"/>
                <a:pathLst>
                  <a:path w="715888" h="781515">
                    <a:moveTo>
                      <a:pt x="108014" y="0"/>
                    </a:moveTo>
                    <a:lnTo>
                      <a:pt x="715888" y="0"/>
                    </a:lnTo>
                    <a:lnTo>
                      <a:pt x="715888" y="648072"/>
                    </a:ln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D0EEB8-8606-4BCA-BC5A-C3389F57F26C}"/>
                </a:ext>
              </a:extLst>
            </p:cNvPr>
            <p:cNvSpPr txBox="1"/>
            <p:nvPr/>
          </p:nvSpPr>
          <p:spPr>
            <a:xfrm>
              <a:off x="7250515" y="1619278"/>
              <a:ext cx="715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Arial Unicode MS"/>
                  <a:cs typeface="Calibri" pitchFamily="34" charset="0"/>
                </a:rPr>
                <a:t>04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Arial Unicode MS"/>
                <a:cs typeface="Calibri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98E9C4-12B0-4A60-8514-C629A9DFE893}"/>
                </a:ext>
              </a:extLst>
            </p:cNvPr>
            <p:cNvSpPr txBox="1"/>
            <p:nvPr/>
          </p:nvSpPr>
          <p:spPr>
            <a:xfrm>
              <a:off x="8259304" y="1536485"/>
              <a:ext cx="2464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rPr>
                <a:t>  EL Nº DE ROBOS Y DE PÉRDIDAS NO HA VARIADO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5101ABA-C79D-4D1C-89BC-86FF16BCDC29}"/>
              </a:ext>
            </a:extLst>
          </p:cNvPr>
          <p:cNvGrpSpPr/>
          <p:nvPr/>
        </p:nvGrpSpPr>
        <p:grpSpPr>
          <a:xfrm flipH="1">
            <a:off x="1142742" y="4293971"/>
            <a:ext cx="3727505" cy="781515"/>
            <a:chOff x="7174957" y="1529262"/>
            <a:chExt cx="3727505" cy="78151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A1D6946-0015-4463-BBBA-073323AB664A}"/>
                </a:ext>
              </a:extLst>
            </p:cNvPr>
            <p:cNvGrpSpPr/>
            <p:nvPr/>
          </p:nvGrpSpPr>
          <p:grpSpPr>
            <a:xfrm>
              <a:off x="7174957" y="1529262"/>
              <a:ext cx="3727505" cy="781515"/>
              <a:chOff x="7174957" y="1529262"/>
              <a:chExt cx="4298661" cy="781515"/>
            </a:xfrm>
          </p:grpSpPr>
          <p:sp>
            <p:nvSpPr>
              <p:cNvPr id="43" name="Rounded Rectangle 1032">
                <a:extLst>
                  <a:ext uri="{FF2B5EF4-FFF2-40B4-BE49-F238E27FC236}">
                    <a16:creationId xmlns:a16="http://schemas.microsoft.com/office/drawing/2014/main" id="{F330825C-1DA6-4D5B-92E7-0D3AF12E081E}"/>
                  </a:ext>
                </a:extLst>
              </p:cNvPr>
              <p:cNvSpPr/>
              <p:nvPr/>
            </p:nvSpPr>
            <p:spPr>
              <a:xfrm>
                <a:off x="7174957" y="1529262"/>
                <a:ext cx="4298661" cy="781515"/>
              </a:xfrm>
              <a:custGeom>
                <a:avLst/>
                <a:gdLst/>
                <a:ahLst/>
                <a:cxnLst/>
                <a:rect l="l" t="t" r="r" b="b"/>
                <a:pathLst>
                  <a:path w="3096344" h="781515">
                    <a:moveTo>
                      <a:pt x="108014" y="0"/>
                    </a:moveTo>
                    <a:lnTo>
                      <a:pt x="2988330" y="0"/>
                    </a:lnTo>
                    <a:cubicBezTo>
                      <a:pt x="3047984" y="0"/>
                      <a:pt x="3096344" y="48360"/>
                      <a:pt x="3096344" y="108014"/>
                    </a:cubicBezTo>
                    <a:lnTo>
                      <a:pt x="3096344" y="540058"/>
                    </a:lnTo>
                    <a:cubicBezTo>
                      <a:pt x="3096344" y="599712"/>
                      <a:pt x="3047984" y="648072"/>
                      <a:pt x="2988330" y="648072"/>
                    </a:cubicBez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6000"/>
                    </a:schemeClr>
                  </a:gs>
                  <a:gs pos="100000">
                    <a:schemeClr val="bg1"/>
                  </a:gs>
                </a:gsLst>
                <a:lin ang="8400000" scaled="0"/>
                <a:tileRect/>
              </a:gra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44" name="Rounded Rectangle 1032">
                <a:extLst>
                  <a:ext uri="{FF2B5EF4-FFF2-40B4-BE49-F238E27FC236}">
                    <a16:creationId xmlns:a16="http://schemas.microsoft.com/office/drawing/2014/main" id="{00AD8851-FB36-4423-8AF2-8A96A15D60AC}"/>
                  </a:ext>
                </a:extLst>
              </p:cNvPr>
              <p:cNvSpPr/>
              <p:nvPr/>
            </p:nvSpPr>
            <p:spPr>
              <a:xfrm>
                <a:off x="7177054" y="1529262"/>
                <a:ext cx="995660" cy="781515"/>
              </a:xfrm>
              <a:custGeom>
                <a:avLst/>
                <a:gdLst/>
                <a:ahLst/>
                <a:cxnLst/>
                <a:rect l="l" t="t" r="r" b="b"/>
                <a:pathLst>
                  <a:path w="715888" h="781515">
                    <a:moveTo>
                      <a:pt x="108014" y="0"/>
                    </a:moveTo>
                    <a:lnTo>
                      <a:pt x="715888" y="0"/>
                    </a:lnTo>
                    <a:lnTo>
                      <a:pt x="715888" y="648072"/>
                    </a:ln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94C31F3-3C79-4F4C-945F-4B1518485434}"/>
                </a:ext>
              </a:extLst>
            </p:cNvPr>
            <p:cNvSpPr txBox="1"/>
            <p:nvPr/>
          </p:nvSpPr>
          <p:spPr>
            <a:xfrm>
              <a:off x="7250515" y="1619278"/>
              <a:ext cx="715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Arial Unicode MS"/>
                  <a:cs typeface="Calibri" pitchFamily="34" charset="0"/>
                </a:rPr>
                <a:t>03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Arial Unicode MS"/>
                <a:cs typeface="Calibri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1975AA1-A215-4B02-9124-59099C1B8174}"/>
                </a:ext>
              </a:extLst>
            </p:cNvPr>
            <p:cNvSpPr txBox="1"/>
            <p:nvPr/>
          </p:nvSpPr>
          <p:spPr>
            <a:xfrm>
              <a:off x="8259304" y="1536485"/>
              <a:ext cx="2464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</a:rPr>
                <a:t>EL </a:t>
              </a:r>
              <a:r>
                <a:rPr lang="es-E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</a:rPr>
                <a:t>Nº</a:t>
              </a:r>
              <a:r>
                <a:rPr lang="es-E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</a:rPr>
                <a:t> DE TRIPLES HA AUMENTADO CONSIDERABLEMENTE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D737862-C17D-4F91-84CA-47A95B726304}"/>
              </a:ext>
            </a:extLst>
          </p:cNvPr>
          <p:cNvGrpSpPr/>
          <p:nvPr/>
        </p:nvGrpSpPr>
        <p:grpSpPr>
          <a:xfrm flipH="1">
            <a:off x="762652" y="3085028"/>
            <a:ext cx="3727505" cy="781515"/>
            <a:chOff x="7174957" y="1529262"/>
            <a:chExt cx="3727505" cy="781515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D77C7CE-1D45-4C8A-9E5E-0B36183545D2}"/>
                </a:ext>
              </a:extLst>
            </p:cNvPr>
            <p:cNvGrpSpPr/>
            <p:nvPr/>
          </p:nvGrpSpPr>
          <p:grpSpPr>
            <a:xfrm>
              <a:off x="7174957" y="1529262"/>
              <a:ext cx="3727505" cy="781515"/>
              <a:chOff x="7174957" y="1529262"/>
              <a:chExt cx="4298661" cy="781515"/>
            </a:xfrm>
          </p:grpSpPr>
          <p:sp>
            <p:nvSpPr>
              <p:cNvPr id="49" name="Rounded Rectangle 1032">
                <a:extLst>
                  <a:ext uri="{FF2B5EF4-FFF2-40B4-BE49-F238E27FC236}">
                    <a16:creationId xmlns:a16="http://schemas.microsoft.com/office/drawing/2014/main" id="{BBBEBDFB-DD3B-491B-B6E0-0D60C166AE16}"/>
                  </a:ext>
                </a:extLst>
              </p:cNvPr>
              <p:cNvSpPr/>
              <p:nvPr/>
            </p:nvSpPr>
            <p:spPr>
              <a:xfrm>
                <a:off x="7174957" y="1529262"/>
                <a:ext cx="4298661" cy="781515"/>
              </a:xfrm>
              <a:custGeom>
                <a:avLst/>
                <a:gdLst/>
                <a:ahLst/>
                <a:cxnLst/>
                <a:rect l="l" t="t" r="r" b="b"/>
                <a:pathLst>
                  <a:path w="3096344" h="781515">
                    <a:moveTo>
                      <a:pt x="108014" y="0"/>
                    </a:moveTo>
                    <a:lnTo>
                      <a:pt x="2988330" y="0"/>
                    </a:lnTo>
                    <a:cubicBezTo>
                      <a:pt x="3047984" y="0"/>
                      <a:pt x="3096344" y="48360"/>
                      <a:pt x="3096344" y="108014"/>
                    </a:cubicBezTo>
                    <a:lnTo>
                      <a:pt x="3096344" y="540058"/>
                    </a:lnTo>
                    <a:cubicBezTo>
                      <a:pt x="3096344" y="599712"/>
                      <a:pt x="3047984" y="648072"/>
                      <a:pt x="2988330" y="648072"/>
                    </a:cubicBez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6000"/>
                    </a:schemeClr>
                  </a:gs>
                  <a:gs pos="100000">
                    <a:schemeClr val="bg1"/>
                  </a:gs>
                </a:gsLst>
                <a:lin ang="8400000" scaled="0"/>
                <a:tileRect/>
              </a:gra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50" name="Rounded Rectangle 1032">
                <a:extLst>
                  <a:ext uri="{FF2B5EF4-FFF2-40B4-BE49-F238E27FC236}">
                    <a16:creationId xmlns:a16="http://schemas.microsoft.com/office/drawing/2014/main" id="{0335E630-9F23-4CDE-AE69-046111FFD823}"/>
                  </a:ext>
                </a:extLst>
              </p:cNvPr>
              <p:cNvSpPr/>
              <p:nvPr/>
            </p:nvSpPr>
            <p:spPr>
              <a:xfrm>
                <a:off x="7177054" y="1529262"/>
                <a:ext cx="995660" cy="781515"/>
              </a:xfrm>
              <a:custGeom>
                <a:avLst/>
                <a:gdLst/>
                <a:ahLst/>
                <a:cxnLst/>
                <a:rect l="l" t="t" r="r" b="b"/>
                <a:pathLst>
                  <a:path w="715888" h="781515">
                    <a:moveTo>
                      <a:pt x="108014" y="0"/>
                    </a:moveTo>
                    <a:lnTo>
                      <a:pt x="715888" y="0"/>
                    </a:lnTo>
                    <a:lnTo>
                      <a:pt x="715888" y="648072"/>
                    </a:ln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45CF446-2F17-4C45-8D7B-914CC5750958}"/>
                </a:ext>
              </a:extLst>
            </p:cNvPr>
            <p:cNvSpPr txBox="1"/>
            <p:nvPr/>
          </p:nvSpPr>
          <p:spPr>
            <a:xfrm>
              <a:off x="7250515" y="1619278"/>
              <a:ext cx="715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Arial Unicode MS"/>
                  <a:cs typeface="Calibri" pitchFamily="34" charset="0"/>
                </a:rPr>
                <a:t>02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Arial Unicode MS"/>
                <a:cs typeface="Calibri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B95ED74-F59E-43D2-8DBC-8C4E9F7F665C}"/>
                </a:ext>
              </a:extLst>
            </p:cNvPr>
            <p:cNvSpPr txBox="1"/>
            <p:nvPr/>
          </p:nvSpPr>
          <p:spPr>
            <a:xfrm>
              <a:off x="8259304" y="1536485"/>
              <a:ext cx="2464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</a:rPr>
                <a:t>LOS TIROS DE 2 PTS SE HAN REDUCIDO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rPr>
                <a:t> CON LA APARICIÓN DE LOS TRIPLES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A9CC71A-BC8D-4B91-9BF9-AE2352A13B3C}"/>
              </a:ext>
            </a:extLst>
          </p:cNvPr>
          <p:cNvGrpSpPr/>
          <p:nvPr/>
        </p:nvGrpSpPr>
        <p:grpSpPr>
          <a:xfrm flipH="1">
            <a:off x="1412110" y="1876085"/>
            <a:ext cx="3727505" cy="781515"/>
            <a:chOff x="7174957" y="1529262"/>
            <a:chExt cx="3727505" cy="78151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B36A18C-6A1B-4C17-B98D-3AC1CA09D66D}"/>
                </a:ext>
              </a:extLst>
            </p:cNvPr>
            <p:cNvGrpSpPr/>
            <p:nvPr/>
          </p:nvGrpSpPr>
          <p:grpSpPr>
            <a:xfrm>
              <a:off x="7174957" y="1529262"/>
              <a:ext cx="3727505" cy="781515"/>
              <a:chOff x="7174957" y="1529262"/>
              <a:chExt cx="4298661" cy="781515"/>
            </a:xfrm>
          </p:grpSpPr>
          <p:sp>
            <p:nvSpPr>
              <p:cNvPr id="55" name="Rounded Rectangle 1032">
                <a:extLst>
                  <a:ext uri="{FF2B5EF4-FFF2-40B4-BE49-F238E27FC236}">
                    <a16:creationId xmlns:a16="http://schemas.microsoft.com/office/drawing/2014/main" id="{6FC2EF23-C0E1-49D1-939B-0539FEA7AB33}"/>
                  </a:ext>
                </a:extLst>
              </p:cNvPr>
              <p:cNvSpPr/>
              <p:nvPr/>
            </p:nvSpPr>
            <p:spPr>
              <a:xfrm>
                <a:off x="7174957" y="1529262"/>
                <a:ext cx="4298661" cy="781515"/>
              </a:xfrm>
              <a:custGeom>
                <a:avLst/>
                <a:gdLst/>
                <a:ahLst/>
                <a:cxnLst/>
                <a:rect l="l" t="t" r="r" b="b"/>
                <a:pathLst>
                  <a:path w="3096344" h="781515">
                    <a:moveTo>
                      <a:pt x="108014" y="0"/>
                    </a:moveTo>
                    <a:lnTo>
                      <a:pt x="2988330" y="0"/>
                    </a:lnTo>
                    <a:cubicBezTo>
                      <a:pt x="3047984" y="0"/>
                      <a:pt x="3096344" y="48360"/>
                      <a:pt x="3096344" y="108014"/>
                    </a:cubicBezTo>
                    <a:lnTo>
                      <a:pt x="3096344" y="540058"/>
                    </a:lnTo>
                    <a:cubicBezTo>
                      <a:pt x="3096344" y="599712"/>
                      <a:pt x="3047984" y="648072"/>
                      <a:pt x="2988330" y="648072"/>
                    </a:cubicBez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6000"/>
                    </a:schemeClr>
                  </a:gs>
                  <a:gs pos="100000">
                    <a:schemeClr val="bg1"/>
                  </a:gs>
                </a:gsLst>
                <a:lin ang="8400000" scaled="0"/>
                <a:tileRect/>
              </a:gra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56" name="Rounded Rectangle 1032">
                <a:extLst>
                  <a:ext uri="{FF2B5EF4-FFF2-40B4-BE49-F238E27FC236}">
                    <a16:creationId xmlns:a16="http://schemas.microsoft.com/office/drawing/2014/main" id="{4986151B-32FC-43A3-A2AD-697F88154E4F}"/>
                  </a:ext>
                </a:extLst>
              </p:cNvPr>
              <p:cNvSpPr/>
              <p:nvPr/>
            </p:nvSpPr>
            <p:spPr>
              <a:xfrm>
                <a:off x="7177054" y="1529262"/>
                <a:ext cx="995660" cy="781515"/>
              </a:xfrm>
              <a:custGeom>
                <a:avLst/>
                <a:gdLst/>
                <a:ahLst/>
                <a:cxnLst/>
                <a:rect l="l" t="t" r="r" b="b"/>
                <a:pathLst>
                  <a:path w="715888" h="781515">
                    <a:moveTo>
                      <a:pt x="108014" y="0"/>
                    </a:moveTo>
                    <a:lnTo>
                      <a:pt x="715888" y="0"/>
                    </a:lnTo>
                    <a:lnTo>
                      <a:pt x="715888" y="648072"/>
                    </a:ln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FD8C1E4-5890-4F96-9A7A-7D997B02FE32}"/>
                </a:ext>
              </a:extLst>
            </p:cNvPr>
            <p:cNvSpPr txBox="1"/>
            <p:nvPr/>
          </p:nvSpPr>
          <p:spPr>
            <a:xfrm>
              <a:off x="7250515" y="1619278"/>
              <a:ext cx="715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Arial Unicode MS"/>
                  <a:cs typeface="Calibri" pitchFamily="34" charset="0"/>
                </a:rPr>
                <a:t>01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Arial Unicode MS"/>
                <a:cs typeface="Calibri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1F5F984-6980-494C-A93C-263BA8BE8E0F}"/>
                </a:ext>
              </a:extLst>
            </p:cNvPr>
            <p:cNvSpPr txBox="1"/>
            <p:nvPr/>
          </p:nvSpPr>
          <p:spPr>
            <a:xfrm>
              <a:off x="8259304" y="1536485"/>
              <a:ext cx="2464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HAN AUMENTADO EL Nº DE TIROS DE CAMPO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rPr>
                <a:t>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5C8F0D69-1F12-41AF-8F29-2AFAEF46C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383477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2748548" y="130591"/>
            <a:ext cx="669490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MUCHAS GRACIAS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1C1E18BA-A71D-491F-B5EF-F41BE9937E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2247" b="7776"/>
          <a:stretch/>
        </p:blipFill>
        <p:spPr>
          <a:xfrm>
            <a:off x="-1558697" y="0"/>
            <a:ext cx="9207351" cy="7076226"/>
          </a:xfrm>
          <a:prstGeom prst="rect">
            <a:avLst/>
          </a:prstGeom>
          <a:effectLst>
            <a:softEdge rad="431800"/>
          </a:effectLst>
        </p:spPr>
      </p:pic>
      <p:sp>
        <p:nvSpPr>
          <p:cNvPr id="2" name="TextBox 1"/>
          <p:cNvSpPr txBox="1"/>
          <p:nvPr/>
        </p:nvSpPr>
        <p:spPr>
          <a:xfrm>
            <a:off x="7648654" y="698222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u="sng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Í</a:t>
            </a:r>
            <a:r>
              <a:rPr kumimoji="0" lang="en-US" altLang="ko-KR" sz="5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NDICE</a:t>
            </a:r>
            <a:endParaRPr kumimoji="0" lang="ko-KR" altLang="en-US" sz="54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06F261-0669-48B8-9958-431E6D1027AB}"/>
              </a:ext>
            </a:extLst>
          </p:cNvPr>
          <p:cNvGrpSpPr/>
          <p:nvPr/>
        </p:nvGrpSpPr>
        <p:grpSpPr>
          <a:xfrm>
            <a:off x="6985954" y="1749284"/>
            <a:ext cx="5936116" cy="646331"/>
            <a:chOff x="5360499" y="1592856"/>
            <a:chExt cx="5936116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6788923" y="1654411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HIPÓTESIS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60499" y="1592856"/>
              <a:ext cx="1409952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01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25" name="Group 3">
            <a:extLst>
              <a:ext uri="{FF2B5EF4-FFF2-40B4-BE49-F238E27FC236}">
                <a16:creationId xmlns:a16="http://schemas.microsoft.com/office/drawing/2014/main" id="{01FDDAE6-9D7B-429F-A41A-D787EF5C41C3}"/>
              </a:ext>
            </a:extLst>
          </p:cNvPr>
          <p:cNvGrpSpPr/>
          <p:nvPr/>
        </p:nvGrpSpPr>
        <p:grpSpPr>
          <a:xfrm>
            <a:off x="7004426" y="2543993"/>
            <a:ext cx="5936116" cy="646331"/>
            <a:chOff x="5360499" y="1592856"/>
            <a:chExt cx="5936116" cy="646331"/>
          </a:xfrm>
        </p:grpSpPr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B8482C0A-2862-42AB-A7CD-463E77D305A1}"/>
                </a:ext>
              </a:extLst>
            </p:cNvPr>
            <p:cNvSpPr txBox="1"/>
            <p:nvPr/>
          </p:nvSpPr>
          <p:spPr>
            <a:xfrm>
              <a:off x="6788923" y="1654411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EV. TIROS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27" name="TextBox 6">
              <a:extLst>
                <a:ext uri="{FF2B5EF4-FFF2-40B4-BE49-F238E27FC236}">
                  <a16:creationId xmlns:a16="http://schemas.microsoft.com/office/drawing/2014/main" id="{5418E94A-D38D-4C15-8B80-EBA934E4E415}"/>
                </a:ext>
              </a:extLst>
            </p:cNvPr>
            <p:cNvSpPr txBox="1"/>
            <p:nvPr/>
          </p:nvSpPr>
          <p:spPr>
            <a:xfrm>
              <a:off x="5360499" y="1592856"/>
              <a:ext cx="1409952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02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28" name="Group 3">
            <a:extLst>
              <a:ext uri="{FF2B5EF4-FFF2-40B4-BE49-F238E27FC236}">
                <a16:creationId xmlns:a16="http://schemas.microsoft.com/office/drawing/2014/main" id="{4940AF08-5482-41C7-A92D-DA76C5701009}"/>
              </a:ext>
            </a:extLst>
          </p:cNvPr>
          <p:cNvGrpSpPr/>
          <p:nvPr/>
        </p:nvGrpSpPr>
        <p:grpSpPr>
          <a:xfrm>
            <a:off x="7004426" y="3232993"/>
            <a:ext cx="5917644" cy="1008710"/>
            <a:chOff x="5360499" y="1592856"/>
            <a:chExt cx="5917644" cy="1008710"/>
          </a:xfrm>
        </p:grpSpPr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1AC3E4B4-5198-43C6-BC4F-B22C8FCE770A}"/>
                </a:ext>
              </a:extLst>
            </p:cNvPr>
            <p:cNvSpPr txBox="1"/>
            <p:nvPr/>
          </p:nvSpPr>
          <p:spPr>
            <a:xfrm>
              <a:off x="6770451" y="1647459"/>
              <a:ext cx="4507692" cy="95410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altLang="ko-KR" sz="2800" b="1" dirty="0">
                  <a:solidFill>
                    <a:prstClr val="white"/>
                  </a:solidFill>
                  <a:latin typeface="Arial"/>
                  <a:ea typeface="Arial Unicode MS"/>
                  <a:cs typeface="Arial" pitchFamily="34" charset="0"/>
                </a:rPr>
                <a:t>ROBOS/PÉRDIDAS</a:t>
              </a:r>
            </a:p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30" name="TextBox 6">
              <a:extLst>
                <a:ext uri="{FF2B5EF4-FFF2-40B4-BE49-F238E27FC236}">
                  <a16:creationId xmlns:a16="http://schemas.microsoft.com/office/drawing/2014/main" id="{4051F80C-2A7A-42A2-BBD8-6FA8BE7C403E}"/>
                </a:ext>
              </a:extLst>
            </p:cNvPr>
            <p:cNvSpPr txBox="1"/>
            <p:nvPr/>
          </p:nvSpPr>
          <p:spPr>
            <a:xfrm>
              <a:off x="5360499" y="1592856"/>
              <a:ext cx="1409952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03</a:t>
              </a:r>
              <a:endPara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31" name="Group 3">
            <a:extLst>
              <a:ext uri="{FF2B5EF4-FFF2-40B4-BE49-F238E27FC236}">
                <a16:creationId xmlns:a16="http://schemas.microsoft.com/office/drawing/2014/main" id="{9E8BC969-3E65-4F6B-8C80-CB1D5479A2A4}"/>
              </a:ext>
            </a:extLst>
          </p:cNvPr>
          <p:cNvGrpSpPr/>
          <p:nvPr/>
        </p:nvGrpSpPr>
        <p:grpSpPr>
          <a:xfrm>
            <a:off x="7004426" y="3979444"/>
            <a:ext cx="5936116" cy="646331"/>
            <a:chOff x="5360499" y="1592856"/>
            <a:chExt cx="5936116" cy="646331"/>
          </a:xfrm>
        </p:grpSpPr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284B56EC-086F-4BB9-9481-79F56EB7A86A}"/>
                </a:ext>
              </a:extLst>
            </p:cNvPr>
            <p:cNvSpPr txBox="1"/>
            <p:nvPr/>
          </p:nvSpPr>
          <p:spPr>
            <a:xfrm>
              <a:off x="6788923" y="1654411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EV. BASES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33" name="TextBox 6">
              <a:extLst>
                <a:ext uri="{FF2B5EF4-FFF2-40B4-BE49-F238E27FC236}">
                  <a16:creationId xmlns:a16="http://schemas.microsoft.com/office/drawing/2014/main" id="{2C24C3F8-3D01-4AE7-9C7A-4D5B4C45E3DA}"/>
                </a:ext>
              </a:extLst>
            </p:cNvPr>
            <p:cNvSpPr txBox="1"/>
            <p:nvPr/>
          </p:nvSpPr>
          <p:spPr>
            <a:xfrm>
              <a:off x="5360499" y="1592856"/>
              <a:ext cx="1409952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04</a:t>
              </a:r>
              <a:endPara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34" name="Group 3">
            <a:extLst>
              <a:ext uri="{FF2B5EF4-FFF2-40B4-BE49-F238E27FC236}">
                <a16:creationId xmlns:a16="http://schemas.microsoft.com/office/drawing/2014/main" id="{5341B25D-D476-4BE4-9CF1-CCBF8672B4AD}"/>
              </a:ext>
            </a:extLst>
          </p:cNvPr>
          <p:cNvGrpSpPr/>
          <p:nvPr/>
        </p:nvGrpSpPr>
        <p:grpSpPr>
          <a:xfrm>
            <a:off x="6985954" y="5525240"/>
            <a:ext cx="5936116" cy="646331"/>
            <a:chOff x="5360499" y="1592856"/>
            <a:chExt cx="5936116" cy="646331"/>
          </a:xfrm>
        </p:grpSpPr>
        <p:sp>
          <p:nvSpPr>
            <p:cNvPr id="35" name="TextBox 8">
              <a:extLst>
                <a:ext uri="{FF2B5EF4-FFF2-40B4-BE49-F238E27FC236}">
                  <a16:creationId xmlns:a16="http://schemas.microsoft.com/office/drawing/2014/main" id="{45F05F30-2D5B-48E5-9C08-B216E54EC734}"/>
                </a:ext>
              </a:extLst>
            </p:cNvPr>
            <p:cNvSpPr txBox="1"/>
            <p:nvPr/>
          </p:nvSpPr>
          <p:spPr>
            <a:xfrm>
              <a:off x="6788923" y="1654411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CONCLUSIONES</a:t>
              </a:r>
              <a:endParaRPr kumimoji="0" lang="ko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36" name="TextBox 6">
              <a:extLst>
                <a:ext uri="{FF2B5EF4-FFF2-40B4-BE49-F238E27FC236}">
                  <a16:creationId xmlns:a16="http://schemas.microsoft.com/office/drawing/2014/main" id="{573F9258-07CC-4C7E-A62E-EAB7F0CC443F}"/>
                </a:ext>
              </a:extLst>
            </p:cNvPr>
            <p:cNvSpPr txBox="1"/>
            <p:nvPr/>
          </p:nvSpPr>
          <p:spPr>
            <a:xfrm>
              <a:off x="5360499" y="1592856"/>
              <a:ext cx="1409952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06</a:t>
              </a:r>
              <a:endPara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18" name="Group 3">
            <a:extLst>
              <a:ext uri="{FF2B5EF4-FFF2-40B4-BE49-F238E27FC236}">
                <a16:creationId xmlns:a16="http://schemas.microsoft.com/office/drawing/2014/main" id="{1C67FF92-BC9E-4CF5-9E59-97418E53BA34}"/>
              </a:ext>
            </a:extLst>
          </p:cNvPr>
          <p:cNvGrpSpPr/>
          <p:nvPr/>
        </p:nvGrpSpPr>
        <p:grpSpPr>
          <a:xfrm>
            <a:off x="7004426" y="4723310"/>
            <a:ext cx="5936116" cy="646331"/>
            <a:chOff x="5360499" y="1592856"/>
            <a:chExt cx="5936116" cy="646331"/>
          </a:xfrm>
        </p:grpSpPr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F0E78512-4EC5-4960-A542-698FE465AA31}"/>
                </a:ext>
              </a:extLst>
            </p:cNvPr>
            <p:cNvSpPr txBox="1"/>
            <p:nvPr/>
          </p:nvSpPr>
          <p:spPr>
            <a:xfrm>
              <a:off x="6788923" y="1654411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EV. PÍVOTS</a:t>
              </a:r>
              <a:endParaRPr kumimoji="0" lang="ko-KR" alt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F6F0F0BB-5E53-43B2-87B0-94A50847E966}"/>
                </a:ext>
              </a:extLst>
            </p:cNvPr>
            <p:cNvSpPr txBox="1"/>
            <p:nvPr/>
          </p:nvSpPr>
          <p:spPr>
            <a:xfrm>
              <a:off x="5360499" y="1592856"/>
              <a:ext cx="1409952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05</a:t>
              </a:r>
              <a:endPara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4118254" y="561586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dirty="0">
                <a:solidFill>
                  <a:prstClr val="black"/>
                </a:solidFill>
                <a:latin typeface="Arial"/>
                <a:ea typeface="Arial Unicode MS"/>
                <a:cs typeface="Arial" pitchFamily="34" charset="0"/>
              </a:rPr>
              <a:t>HIPÓTESIS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6C58075-C13E-4646-894F-4EBC4200F41C}"/>
              </a:ext>
            </a:extLst>
          </p:cNvPr>
          <p:cNvSpPr/>
          <p:nvPr/>
        </p:nvSpPr>
        <p:spPr>
          <a:xfrm>
            <a:off x="0" y="2200275"/>
            <a:ext cx="12192000" cy="160609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A3BBFE-784E-4858-8A5C-315B803A1FCC}"/>
              </a:ext>
            </a:extLst>
          </p:cNvPr>
          <p:cNvSpPr txBox="1"/>
          <p:nvPr/>
        </p:nvSpPr>
        <p:spPr>
          <a:xfrm>
            <a:off x="625030" y="2582614"/>
            <a:ext cx="2952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HA EVOLUCIONADO EL JUEGO HACIA EL JUEGO EXTERIOR, PRODUCIÉNDOSE MÁS TRIPLES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517380-41F5-4D40-8CBF-DBF6FDED71D1}"/>
              </a:ext>
            </a:extLst>
          </p:cNvPr>
          <p:cNvSpPr txBox="1"/>
          <p:nvPr/>
        </p:nvSpPr>
        <p:spPr>
          <a:xfrm>
            <a:off x="4725008" y="2798057"/>
            <a:ext cx="2741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altLang="ko-KR" sz="1400" b="1" dirty="0">
                <a:latin typeface="Arial"/>
                <a:ea typeface="Arial Unicode MS"/>
                <a:cs typeface="Arial" pitchFamily="34" charset="0"/>
              </a:rPr>
              <a:t>HAN AUMENTADO EL </a:t>
            </a:r>
            <a:r>
              <a:rPr lang="es-ES" altLang="ko-KR" sz="1400" b="1" dirty="0" err="1">
                <a:latin typeface="Arial"/>
                <a:ea typeface="Arial Unicode MS"/>
                <a:cs typeface="Arial" pitchFamily="34" charset="0"/>
              </a:rPr>
              <a:t>Nº</a:t>
            </a:r>
            <a:r>
              <a:rPr lang="es-ES" altLang="ko-KR" sz="1400" b="1" dirty="0">
                <a:latin typeface="Arial"/>
                <a:ea typeface="Arial Unicode MS"/>
                <a:cs typeface="Arial" pitchFamily="34" charset="0"/>
              </a:rPr>
              <a:t> DE ROBOS Y DE PÉRDIDAS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6C98D9-2F14-4AFE-B213-E44B84C14B39}"/>
              </a:ext>
            </a:extLst>
          </p:cNvPr>
          <p:cNvSpPr/>
          <p:nvPr/>
        </p:nvSpPr>
        <p:spPr>
          <a:xfrm>
            <a:off x="4118254" y="2317522"/>
            <a:ext cx="4572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BB5327-61E8-4213-AC6D-6F619DD4D3D2}"/>
              </a:ext>
            </a:extLst>
          </p:cNvPr>
          <p:cNvSpPr/>
          <p:nvPr/>
        </p:nvSpPr>
        <p:spPr>
          <a:xfrm>
            <a:off x="8007767" y="2317522"/>
            <a:ext cx="4572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9" name="Graphic 10">
            <a:extLst>
              <a:ext uri="{FF2B5EF4-FFF2-40B4-BE49-F238E27FC236}">
                <a16:creationId xmlns:a16="http://schemas.microsoft.com/office/drawing/2014/main" id="{41BCCE6E-3CFF-437E-BFA4-115B283C6877}"/>
              </a:ext>
            </a:extLst>
          </p:cNvPr>
          <p:cNvSpPr/>
          <p:nvPr/>
        </p:nvSpPr>
        <p:spPr>
          <a:xfrm>
            <a:off x="7297534" y="3588097"/>
            <a:ext cx="2210172" cy="3051631"/>
          </a:xfrm>
          <a:custGeom>
            <a:avLst/>
            <a:gdLst>
              <a:gd name="connsiteX0" fmla="*/ 3610947 w 3645937"/>
              <a:gd name="connsiteY0" fmla="*/ 2347028 h 6858000"/>
              <a:gd name="connsiteX1" fmla="*/ 3452794 w 3645937"/>
              <a:gd name="connsiteY1" fmla="*/ 2028621 h 6858000"/>
              <a:gd name="connsiteX2" fmla="*/ 3401008 w 3645937"/>
              <a:gd name="connsiteY2" fmla="*/ 1922252 h 6858000"/>
              <a:gd name="connsiteX3" fmla="*/ 3253352 w 3645937"/>
              <a:gd name="connsiteY3" fmla="*/ 1723510 h 6858000"/>
              <a:gd name="connsiteX4" fmla="*/ 3182672 w 3645937"/>
              <a:gd name="connsiteY4" fmla="*/ 1470884 h 6858000"/>
              <a:gd name="connsiteX5" fmla="*/ 3088900 w 3645937"/>
              <a:gd name="connsiteY5" fmla="*/ 1316229 h 6858000"/>
              <a:gd name="connsiteX6" fmla="*/ 2874762 w 3645937"/>
              <a:gd name="connsiteY6" fmla="*/ 1071300 h 6858000"/>
              <a:gd name="connsiteX7" fmla="*/ 2652927 w 3645937"/>
              <a:gd name="connsiteY7" fmla="*/ 940438 h 6858000"/>
              <a:gd name="connsiteX8" fmla="*/ 2389104 w 3645937"/>
              <a:gd name="connsiteY8" fmla="*/ 921544 h 6858000"/>
              <a:gd name="connsiteX9" fmla="*/ 2314225 w 3645937"/>
              <a:gd name="connsiteY9" fmla="*/ 914546 h 6858000"/>
              <a:gd name="connsiteX10" fmla="*/ 2368110 w 3645937"/>
              <a:gd name="connsiteY10" fmla="*/ 639526 h 6858000"/>
              <a:gd name="connsiteX11" fmla="*/ 2424093 w 3645937"/>
              <a:gd name="connsiteY11" fmla="*/ 557650 h 6858000"/>
              <a:gd name="connsiteX12" fmla="*/ 2381406 w 3645937"/>
              <a:gd name="connsiteY12" fmla="*/ 412792 h 6858000"/>
              <a:gd name="connsiteX13" fmla="*/ 2382805 w 3645937"/>
              <a:gd name="connsiteY13" fmla="*/ 277032 h 6858000"/>
              <a:gd name="connsiteX14" fmla="*/ 2135777 w 3645937"/>
              <a:gd name="connsiteY14" fmla="*/ 23006 h 6858000"/>
              <a:gd name="connsiteX15" fmla="*/ 2079794 w 3645937"/>
              <a:gd name="connsiteY15" fmla="*/ 7610 h 6858000"/>
              <a:gd name="connsiteX16" fmla="*/ 2002116 w 3645937"/>
              <a:gd name="connsiteY16" fmla="*/ 2012 h 6858000"/>
              <a:gd name="connsiteX17" fmla="*/ 1823668 w 3645937"/>
              <a:gd name="connsiteY17" fmla="*/ 87387 h 6858000"/>
              <a:gd name="connsiteX18" fmla="*/ 1759987 w 3645937"/>
              <a:gd name="connsiteY18" fmla="*/ 184659 h 6858000"/>
              <a:gd name="connsiteX19" fmla="*/ 1725697 w 3645937"/>
              <a:gd name="connsiteY19" fmla="*/ 374303 h 6858000"/>
              <a:gd name="connsiteX20" fmla="*/ 1692806 w 3645937"/>
              <a:gd name="connsiteY20" fmla="*/ 410693 h 6858000"/>
              <a:gd name="connsiteX21" fmla="*/ 1682310 w 3645937"/>
              <a:gd name="connsiteY21" fmla="*/ 422589 h 6858000"/>
              <a:gd name="connsiteX22" fmla="*/ 1684409 w 3645937"/>
              <a:gd name="connsiteY22" fmla="*/ 594739 h 6858000"/>
              <a:gd name="connsiteX23" fmla="*/ 1766285 w 3645937"/>
              <a:gd name="connsiteY23" fmla="*/ 640226 h 6858000"/>
              <a:gd name="connsiteX24" fmla="*/ 1790778 w 3645937"/>
              <a:gd name="connsiteY24" fmla="*/ 716503 h 6858000"/>
              <a:gd name="connsiteX25" fmla="*/ 1835565 w 3645937"/>
              <a:gd name="connsiteY25" fmla="*/ 787183 h 6858000"/>
              <a:gd name="connsiteX26" fmla="*/ 1755788 w 3645937"/>
              <a:gd name="connsiteY26" fmla="*/ 920844 h 6858000"/>
              <a:gd name="connsiteX27" fmla="*/ 1624926 w 3645937"/>
              <a:gd name="connsiteY27" fmla="*/ 941838 h 6858000"/>
              <a:gd name="connsiteX28" fmla="*/ 1543050 w 3645937"/>
              <a:gd name="connsiteY28" fmla="*/ 968430 h 6858000"/>
              <a:gd name="connsiteX29" fmla="*/ 1433182 w 3645937"/>
              <a:gd name="connsiteY29" fmla="*/ 1017416 h 6858000"/>
              <a:gd name="connsiteX30" fmla="*/ 1279227 w 3645937"/>
              <a:gd name="connsiteY30" fmla="*/ 1085996 h 6858000"/>
              <a:gd name="connsiteX31" fmla="*/ 1186854 w 3645937"/>
              <a:gd name="connsiteY31" fmla="*/ 1584950 h 6858000"/>
              <a:gd name="connsiteX32" fmla="*/ 1172158 w 3645937"/>
              <a:gd name="connsiteY32" fmla="*/ 1781593 h 6858000"/>
              <a:gd name="connsiteX33" fmla="*/ 1149765 w 3645937"/>
              <a:gd name="connsiteY33" fmla="*/ 1915254 h 6858000"/>
              <a:gd name="connsiteX34" fmla="*/ 1109177 w 3645937"/>
              <a:gd name="connsiteY34" fmla="*/ 2070609 h 6858000"/>
              <a:gd name="connsiteX35" fmla="*/ 1030800 w 3645937"/>
              <a:gd name="connsiteY35" fmla="*/ 2103499 h 6858000"/>
              <a:gd name="connsiteX36" fmla="*/ 986712 w 3645937"/>
              <a:gd name="connsiteY36" fmla="*/ 2011826 h 6858000"/>
              <a:gd name="connsiteX37" fmla="*/ 952422 w 3645937"/>
              <a:gd name="connsiteY37" fmla="*/ 1957942 h 6858000"/>
              <a:gd name="connsiteX38" fmla="*/ 895039 w 3645937"/>
              <a:gd name="connsiteY38" fmla="*/ 1966339 h 6858000"/>
              <a:gd name="connsiteX39" fmla="*/ 856550 w 3645937"/>
              <a:gd name="connsiteY39" fmla="*/ 1978236 h 6858000"/>
              <a:gd name="connsiteX40" fmla="*/ 683701 w 3645937"/>
              <a:gd name="connsiteY40" fmla="*/ 1936948 h 6858000"/>
              <a:gd name="connsiteX41" fmla="*/ 624218 w 3645937"/>
              <a:gd name="connsiteY41" fmla="*/ 1910355 h 6858000"/>
              <a:gd name="connsiteX42" fmla="*/ 573833 w 3645937"/>
              <a:gd name="connsiteY42" fmla="*/ 1866968 h 6858000"/>
              <a:gd name="connsiteX43" fmla="*/ 499654 w 3645937"/>
              <a:gd name="connsiteY43" fmla="*/ 1927850 h 6858000"/>
              <a:gd name="connsiteX44" fmla="*/ 484959 w 3645937"/>
              <a:gd name="connsiteY44" fmla="*/ 1953043 h 6858000"/>
              <a:gd name="connsiteX45" fmla="*/ 443671 w 3645937"/>
              <a:gd name="connsiteY45" fmla="*/ 1972637 h 6858000"/>
              <a:gd name="connsiteX46" fmla="*/ 397484 w 3645937"/>
              <a:gd name="connsiteY46" fmla="*/ 1954443 h 6858000"/>
              <a:gd name="connsiteX47" fmla="*/ 310709 w 3645937"/>
              <a:gd name="connsiteY47" fmla="*/ 2002728 h 6858000"/>
              <a:gd name="connsiteX48" fmla="*/ 298813 w 3645937"/>
              <a:gd name="connsiteY48" fmla="*/ 2069909 h 6858000"/>
              <a:gd name="connsiteX49" fmla="*/ 289716 w 3645937"/>
              <a:gd name="connsiteY49" fmla="*/ 2109098 h 6858000"/>
              <a:gd name="connsiteX50" fmla="*/ 210639 w 3645937"/>
              <a:gd name="connsiteY50" fmla="*/ 2169280 h 6858000"/>
              <a:gd name="connsiteX51" fmla="*/ 188245 w 3645937"/>
              <a:gd name="connsiteY51" fmla="*/ 2267951 h 6858000"/>
              <a:gd name="connsiteX52" fmla="*/ 188945 w 3645937"/>
              <a:gd name="connsiteY52" fmla="*/ 2316937 h 6858000"/>
              <a:gd name="connsiteX53" fmla="*/ 178448 w 3645937"/>
              <a:gd name="connsiteY53" fmla="*/ 2454097 h 6858000"/>
              <a:gd name="connsiteX54" fmla="*/ 540942 w 3645937"/>
              <a:gd name="connsiteY54" fmla="*/ 2916662 h 6858000"/>
              <a:gd name="connsiteX55" fmla="*/ 804765 w 3645937"/>
              <a:gd name="connsiteY55" fmla="*/ 2901966 h 6858000"/>
              <a:gd name="connsiteX56" fmla="*/ 1097980 w 3645937"/>
              <a:gd name="connsiteY56" fmla="*/ 2658437 h 6858000"/>
              <a:gd name="connsiteX57" fmla="*/ 1139268 w 3645937"/>
              <a:gd name="connsiteY57" fmla="*/ 2578660 h 6858000"/>
              <a:gd name="connsiteX58" fmla="*/ 1200150 w 3645937"/>
              <a:gd name="connsiteY58" fmla="*/ 2548569 h 6858000"/>
              <a:gd name="connsiteX59" fmla="*/ 1253335 w 3645937"/>
              <a:gd name="connsiteY59" fmla="*/ 2544371 h 6858000"/>
              <a:gd name="connsiteX60" fmla="*/ 1419186 w 3645937"/>
              <a:gd name="connsiteY60" fmla="*/ 2475791 h 6858000"/>
              <a:gd name="connsiteX61" fmla="*/ 1474470 w 3645937"/>
              <a:gd name="connsiteY61" fmla="*/ 2382718 h 6858000"/>
              <a:gd name="connsiteX62" fmla="*/ 1522056 w 3645937"/>
              <a:gd name="connsiteY62" fmla="*/ 2246257 h 6858000"/>
              <a:gd name="connsiteX63" fmla="*/ 1496164 w 3645937"/>
              <a:gd name="connsiteY63" fmla="*/ 2399513 h 6858000"/>
              <a:gd name="connsiteX64" fmla="*/ 1509460 w 3645937"/>
              <a:gd name="connsiteY64" fmla="*/ 2489087 h 6858000"/>
              <a:gd name="connsiteX65" fmla="*/ 1521356 w 3645937"/>
              <a:gd name="connsiteY65" fmla="*/ 2515679 h 6858000"/>
              <a:gd name="connsiteX66" fmla="*/ 1510860 w 3645937"/>
              <a:gd name="connsiteY66" fmla="*/ 2556267 h 6858000"/>
              <a:gd name="connsiteX67" fmla="*/ 1461874 w 3645937"/>
              <a:gd name="connsiteY67" fmla="*/ 2592656 h 6858000"/>
              <a:gd name="connsiteX68" fmla="*/ 1413588 w 3645937"/>
              <a:gd name="connsiteY68" fmla="*/ 2769705 h 6858000"/>
              <a:gd name="connsiteX69" fmla="*/ 1375799 w 3645937"/>
              <a:gd name="connsiteY69" fmla="*/ 2894268 h 6858000"/>
              <a:gd name="connsiteX70" fmla="*/ 1305819 w 3645937"/>
              <a:gd name="connsiteY70" fmla="*/ 3090211 h 6858000"/>
              <a:gd name="connsiteX71" fmla="*/ 1290424 w 3645937"/>
              <a:gd name="connsiteY71" fmla="*/ 3128700 h 6858000"/>
              <a:gd name="connsiteX72" fmla="*/ 1139268 w 3645937"/>
              <a:gd name="connsiteY72" fmla="*/ 3420515 h 6858000"/>
              <a:gd name="connsiteX73" fmla="*/ 1090982 w 3645937"/>
              <a:gd name="connsiteY73" fmla="*/ 3546478 h 6858000"/>
              <a:gd name="connsiteX74" fmla="*/ 1052493 w 3645937"/>
              <a:gd name="connsiteY74" fmla="*/ 3611559 h 6858000"/>
              <a:gd name="connsiteX75" fmla="*/ 1021702 w 3645937"/>
              <a:gd name="connsiteY75" fmla="*/ 3616458 h 6858000"/>
              <a:gd name="connsiteX76" fmla="*/ 976215 w 3645937"/>
              <a:gd name="connsiteY76" fmla="*/ 3631154 h 6858000"/>
              <a:gd name="connsiteX77" fmla="*/ 975516 w 3645937"/>
              <a:gd name="connsiteY77" fmla="*/ 3738222 h 6858000"/>
              <a:gd name="connsiteX78" fmla="*/ 1011205 w 3645937"/>
              <a:gd name="connsiteY78" fmla="*/ 3790707 h 6858000"/>
              <a:gd name="connsiteX79" fmla="*/ 1008406 w 3645937"/>
              <a:gd name="connsiteY79" fmla="*/ 3913171 h 6858000"/>
              <a:gd name="connsiteX80" fmla="*/ 977615 w 3645937"/>
              <a:gd name="connsiteY80" fmla="*/ 4101417 h 6858000"/>
              <a:gd name="connsiteX81" fmla="*/ 941925 w 3645937"/>
              <a:gd name="connsiteY81" fmla="*/ 4252573 h 6858000"/>
              <a:gd name="connsiteX82" fmla="*/ 899938 w 3645937"/>
              <a:gd name="connsiteY82" fmla="*/ 4349844 h 6858000"/>
              <a:gd name="connsiteX83" fmla="*/ 764877 w 3645937"/>
              <a:gd name="connsiteY83" fmla="*/ 4548586 h 6858000"/>
              <a:gd name="connsiteX84" fmla="*/ 599025 w 3645937"/>
              <a:gd name="connsiteY84" fmla="*/ 4882389 h 6858000"/>
              <a:gd name="connsiteX85" fmla="*/ 403083 w 3645937"/>
              <a:gd name="connsiteY85" fmla="*/ 5647266 h 6858000"/>
              <a:gd name="connsiteX86" fmla="*/ 363894 w 3645937"/>
              <a:gd name="connsiteY86" fmla="*/ 5753635 h 6858000"/>
              <a:gd name="connsiteX87" fmla="*/ 353397 w 3645937"/>
              <a:gd name="connsiteY87" fmla="*/ 5799821 h 6858000"/>
              <a:gd name="connsiteX88" fmla="*/ 291115 w 3645937"/>
              <a:gd name="connsiteY88" fmla="*/ 6062945 h 6858000"/>
              <a:gd name="connsiteX89" fmla="*/ 270821 w 3645937"/>
              <a:gd name="connsiteY89" fmla="*/ 6105632 h 6858000"/>
              <a:gd name="connsiteX90" fmla="*/ 233032 w 3645937"/>
              <a:gd name="connsiteY90" fmla="*/ 6127326 h 6858000"/>
              <a:gd name="connsiteX91" fmla="*/ 204340 w 3645937"/>
              <a:gd name="connsiteY91" fmla="*/ 6148320 h 6858000"/>
              <a:gd name="connsiteX92" fmla="*/ 105669 w 3645937"/>
              <a:gd name="connsiteY92" fmla="*/ 6452731 h 6858000"/>
              <a:gd name="connsiteX93" fmla="*/ 90274 w 3645937"/>
              <a:gd name="connsiteY93" fmla="*/ 6517112 h 6858000"/>
              <a:gd name="connsiteX94" fmla="*/ 81176 w 3645937"/>
              <a:gd name="connsiteY94" fmla="*/ 6541605 h 6858000"/>
              <a:gd name="connsiteX95" fmla="*/ 4199 w 3645937"/>
              <a:gd name="connsiteY95" fmla="*/ 6708856 h 6858000"/>
              <a:gd name="connsiteX96" fmla="*/ 0 w 3645937"/>
              <a:gd name="connsiteY96" fmla="*/ 6718653 h 6858000"/>
              <a:gd name="connsiteX97" fmla="*/ 0 w 3645937"/>
              <a:gd name="connsiteY97" fmla="*/ 6771838 h 6858000"/>
              <a:gd name="connsiteX98" fmla="*/ 92373 w 3645937"/>
              <a:gd name="connsiteY98" fmla="*/ 6839718 h 6858000"/>
              <a:gd name="connsiteX99" fmla="*/ 329604 w 3645937"/>
              <a:gd name="connsiteY99" fmla="*/ 6860012 h 6858000"/>
              <a:gd name="connsiteX100" fmla="*/ 443671 w 3645937"/>
              <a:gd name="connsiteY100" fmla="*/ 6861412 h 6858000"/>
              <a:gd name="connsiteX101" fmla="*/ 484259 w 3645937"/>
              <a:gd name="connsiteY101" fmla="*/ 6825022 h 6858000"/>
              <a:gd name="connsiteX102" fmla="*/ 481460 w 3645937"/>
              <a:gd name="connsiteY102" fmla="*/ 6724951 h 6858000"/>
              <a:gd name="connsiteX103" fmla="*/ 500354 w 3645937"/>
              <a:gd name="connsiteY103" fmla="*/ 6617183 h 6858000"/>
              <a:gd name="connsiteX104" fmla="*/ 547940 w 3645937"/>
              <a:gd name="connsiteY104" fmla="*/ 6494019 h 6858000"/>
              <a:gd name="connsiteX105" fmla="*/ 554938 w 3645937"/>
              <a:gd name="connsiteY105" fmla="*/ 6460429 h 6858000"/>
              <a:gd name="connsiteX106" fmla="*/ 597626 w 3645937"/>
              <a:gd name="connsiteY106" fmla="*/ 6326768 h 6858000"/>
              <a:gd name="connsiteX107" fmla="*/ 592727 w 3645937"/>
              <a:gd name="connsiteY107" fmla="*/ 6272183 h 6858000"/>
              <a:gd name="connsiteX108" fmla="*/ 582930 w 3645937"/>
              <a:gd name="connsiteY108" fmla="*/ 6233695 h 6858000"/>
              <a:gd name="connsiteX109" fmla="*/ 566835 w 3645937"/>
              <a:gd name="connsiteY109" fmla="*/ 6172113 h 6858000"/>
              <a:gd name="connsiteX110" fmla="*/ 573133 w 3645937"/>
              <a:gd name="connsiteY110" fmla="*/ 6130125 h 6858000"/>
              <a:gd name="connsiteX111" fmla="*/ 643812 w 3645937"/>
              <a:gd name="connsiteY111" fmla="*/ 6025155 h 6858000"/>
              <a:gd name="connsiteX112" fmla="*/ 652210 w 3645937"/>
              <a:gd name="connsiteY112" fmla="*/ 5974770 h 6858000"/>
              <a:gd name="connsiteX113" fmla="*/ 643113 w 3645937"/>
              <a:gd name="connsiteY113" fmla="*/ 5973371 h 6858000"/>
              <a:gd name="connsiteX114" fmla="*/ 637514 w 3645937"/>
              <a:gd name="connsiteY114" fmla="*/ 5983868 h 6858000"/>
              <a:gd name="connsiteX115" fmla="*/ 619319 w 3645937"/>
              <a:gd name="connsiteY115" fmla="*/ 5998563 h 6858000"/>
              <a:gd name="connsiteX116" fmla="*/ 609522 w 3645937"/>
              <a:gd name="connsiteY116" fmla="*/ 5974770 h 6858000"/>
              <a:gd name="connsiteX117" fmla="*/ 610922 w 3645937"/>
              <a:gd name="connsiteY117" fmla="*/ 5969872 h 6858000"/>
              <a:gd name="connsiteX118" fmla="*/ 713092 w 3645937"/>
              <a:gd name="connsiteY118" fmla="*/ 5706748 h 6858000"/>
              <a:gd name="connsiteX119" fmla="*/ 896439 w 3645937"/>
              <a:gd name="connsiteY119" fmla="*/ 5360349 h 6858000"/>
              <a:gd name="connsiteX120" fmla="*/ 929329 w 3645937"/>
              <a:gd name="connsiteY120" fmla="*/ 5305765 h 6858000"/>
              <a:gd name="connsiteX121" fmla="*/ 1147665 w 3645937"/>
              <a:gd name="connsiteY121" fmla="*/ 4812409 h 6858000"/>
              <a:gd name="connsiteX122" fmla="*/ 1181955 w 3645937"/>
              <a:gd name="connsiteY122" fmla="*/ 4721436 h 6858000"/>
              <a:gd name="connsiteX123" fmla="*/ 1376499 w 3645937"/>
              <a:gd name="connsiteY123" fmla="*/ 4446416 h 6858000"/>
              <a:gd name="connsiteX124" fmla="*/ 1489866 w 3645937"/>
              <a:gd name="connsiteY124" fmla="*/ 4277765 h 6858000"/>
              <a:gd name="connsiteX125" fmla="*/ 1580139 w 3645937"/>
              <a:gd name="connsiteY125" fmla="*/ 4140605 h 6858000"/>
              <a:gd name="connsiteX126" fmla="*/ 1645220 w 3645937"/>
              <a:gd name="connsiteY126" fmla="*/ 4121011 h 6858000"/>
              <a:gd name="connsiteX127" fmla="*/ 1777482 w 3645937"/>
              <a:gd name="connsiteY127" fmla="*/ 4134307 h 6858000"/>
              <a:gd name="connsiteX128" fmla="*/ 1694206 w 3645937"/>
              <a:gd name="connsiteY128" fmla="*/ 4293861 h 6858000"/>
              <a:gd name="connsiteX129" fmla="*/ 1662715 w 3645937"/>
              <a:gd name="connsiteY129" fmla="*/ 4344946 h 6858000"/>
              <a:gd name="connsiteX130" fmla="*/ 1539551 w 3645937"/>
              <a:gd name="connsiteY130" fmla="*/ 4691345 h 6858000"/>
              <a:gd name="connsiteX131" fmla="*/ 1508060 w 3645937"/>
              <a:gd name="connsiteY131" fmla="*/ 4916679 h 6858000"/>
              <a:gd name="connsiteX132" fmla="*/ 1577340 w 3645937"/>
              <a:gd name="connsiteY132" fmla="*/ 5032845 h 6858000"/>
              <a:gd name="connsiteX133" fmla="*/ 1804074 w 3645937"/>
              <a:gd name="connsiteY133" fmla="*/ 5100725 h 6858000"/>
              <a:gd name="connsiteX134" fmla="*/ 1825068 w 3645937"/>
              <a:gd name="connsiteY134" fmla="*/ 5167206 h 6858000"/>
              <a:gd name="connsiteX135" fmla="*/ 1783780 w 3645937"/>
              <a:gd name="connsiteY135" fmla="*/ 5347053 h 6858000"/>
              <a:gd name="connsiteX136" fmla="*/ 1756488 w 3645937"/>
              <a:gd name="connsiteY136" fmla="*/ 5501009 h 6858000"/>
              <a:gd name="connsiteX137" fmla="*/ 1750190 w 3645937"/>
              <a:gd name="connsiteY137" fmla="*/ 5592682 h 6858000"/>
              <a:gd name="connsiteX138" fmla="*/ 1948932 w 3645937"/>
              <a:gd name="connsiteY138" fmla="*/ 5693452 h 6858000"/>
              <a:gd name="connsiteX139" fmla="*/ 2082593 w 3645937"/>
              <a:gd name="connsiteY139" fmla="*/ 5561191 h 6858000"/>
              <a:gd name="connsiteX140" fmla="*/ 2214155 w 3645937"/>
              <a:gd name="connsiteY140" fmla="*/ 5351252 h 6858000"/>
              <a:gd name="connsiteX141" fmla="*/ 2256142 w 3645937"/>
              <a:gd name="connsiteY141" fmla="*/ 5265877 h 6858000"/>
              <a:gd name="connsiteX142" fmla="*/ 2329621 w 3645937"/>
              <a:gd name="connsiteY142" fmla="*/ 5114721 h 6858000"/>
              <a:gd name="connsiteX143" fmla="*/ 2298130 w 3645937"/>
              <a:gd name="connsiteY143" fmla="*/ 4923677 h 6858000"/>
              <a:gd name="connsiteX144" fmla="*/ 2347116 w 3645937"/>
              <a:gd name="connsiteY144" fmla="*/ 4731233 h 6858000"/>
              <a:gd name="connsiteX145" fmla="*/ 2322623 w 3645937"/>
              <a:gd name="connsiteY145" fmla="*/ 4589174 h 6858000"/>
              <a:gd name="connsiteX146" fmla="*/ 2273637 w 3645937"/>
              <a:gd name="connsiteY146" fmla="*/ 4566781 h 6858000"/>
              <a:gd name="connsiteX147" fmla="*/ 2279236 w 3645937"/>
              <a:gd name="connsiteY147" fmla="*/ 4443617 h 6858000"/>
              <a:gd name="connsiteX148" fmla="*/ 2507369 w 3645937"/>
              <a:gd name="connsiteY148" fmla="*/ 4200787 h 6858000"/>
              <a:gd name="connsiteX149" fmla="*/ 2634032 w 3645937"/>
              <a:gd name="connsiteY149" fmla="*/ 4114013 h 6858000"/>
              <a:gd name="connsiteX150" fmla="*/ 2689316 w 3645937"/>
              <a:gd name="connsiteY150" fmla="*/ 3984551 h 6858000"/>
              <a:gd name="connsiteX151" fmla="*/ 2728505 w 3645937"/>
              <a:gd name="connsiteY151" fmla="*/ 3879581 h 6858000"/>
              <a:gd name="connsiteX152" fmla="*/ 2745300 w 3645937"/>
              <a:gd name="connsiteY152" fmla="*/ 3841092 h 6858000"/>
              <a:gd name="connsiteX153" fmla="*/ 2822977 w 3645937"/>
              <a:gd name="connsiteY153" fmla="*/ 3676640 h 6858000"/>
              <a:gd name="connsiteX154" fmla="*/ 2890857 w 3645937"/>
              <a:gd name="connsiteY154" fmla="*/ 3517087 h 6858000"/>
              <a:gd name="connsiteX155" fmla="*/ 2981131 w 3645937"/>
              <a:gd name="connsiteY155" fmla="*/ 2958650 h 6858000"/>
              <a:gd name="connsiteX156" fmla="*/ 3004224 w 3645937"/>
              <a:gd name="connsiteY156" fmla="*/ 2931358 h 6858000"/>
              <a:gd name="connsiteX157" fmla="*/ 3244954 w 3645937"/>
              <a:gd name="connsiteY157" fmla="*/ 2831287 h 6858000"/>
              <a:gd name="connsiteX158" fmla="*/ 3340126 w 3645937"/>
              <a:gd name="connsiteY158" fmla="*/ 2773904 h 6858000"/>
              <a:gd name="connsiteX159" fmla="*/ 3579456 w 3645937"/>
              <a:gd name="connsiteY159" fmla="*/ 2668934 h 6858000"/>
              <a:gd name="connsiteX160" fmla="*/ 3645937 w 3645937"/>
              <a:gd name="connsiteY160" fmla="*/ 2582859 h 6858000"/>
              <a:gd name="connsiteX161" fmla="*/ 3610947 w 3645937"/>
              <a:gd name="connsiteY161" fmla="*/ 2347028 h 6858000"/>
              <a:gd name="connsiteX162" fmla="*/ 3198068 w 3645937"/>
              <a:gd name="connsiteY162" fmla="*/ 2444300 h 6858000"/>
              <a:gd name="connsiteX163" fmla="*/ 3000725 w 3645937"/>
              <a:gd name="connsiteY163" fmla="*/ 2541571 h 6858000"/>
              <a:gd name="connsiteX164" fmla="*/ 2976932 w 3645937"/>
              <a:gd name="connsiteY164" fmla="*/ 2090203 h 6858000"/>
              <a:gd name="connsiteX165" fmla="*/ 2999326 w 3645937"/>
              <a:gd name="connsiteY165" fmla="*/ 2104899 h 6858000"/>
              <a:gd name="connsiteX166" fmla="*/ 3148382 w 3645937"/>
              <a:gd name="connsiteY166" fmla="*/ 2273550 h 6858000"/>
              <a:gd name="connsiteX167" fmla="*/ 3226759 w 3645937"/>
              <a:gd name="connsiteY167" fmla="*/ 2375020 h 6858000"/>
              <a:gd name="connsiteX168" fmla="*/ 3198068 w 3645937"/>
              <a:gd name="connsiteY168" fmla="*/ 24443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3645937" h="6858000">
                <a:moveTo>
                  <a:pt x="3610947" y="2347028"/>
                </a:moveTo>
                <a:cubicBezTo>
                  <a:pt x="3573158" y="2232261"/>
                  <a:pt x="3491282" y="2143388"/>
                  <a:pt x="3452794" y="2028621"/>
                </a:cubicBezTo>
                <a:cubicBezTo>
                  <a:pt x="3440197" y="1991532"/>
                  <a:pt x="3421303" y="1955142"/>
                  <a:pt x="3401008" y="1922252"/>
                </a:cubicBezTo>
                <a:cubicBezTo>
                  <a:pt x="3353422" y="1845974"/>
                  <a:pt x="3303737" y="1798388"/>
                  <a:pt x="3253352" y="1723510"/>
                </a:cubicBezTo>
                <a:cubicBezTo>
                  <a:pt x="3200867" y="1644433"/>
                  <a:pt x="3211364" y="1561857"/>
                  <a:pt x="3182672" y="1470884"/>
                </a:cubicBezTo>
                <a:cubicBezTo>
                  <a:pt x="3164477" y="1411401"/>
                  <a:pt x="3133687" y="1360316"/>
                  <a:pt x="3088900" y="1316229"/>
                </a:cubicBezTo>
                <a:cubicBezTo>
                  <a:pt x="3000025" y="1228054"/>
                  <a:pt x="2962936" y="1160174"/>
                  <a:pt x="2874762" y="1071300"/>
                </a:cubicBezTo>
                <a:cubicBezTo>
                  <a:pt x="2801983" y="997821"/>
                  <a:pt x="2750198" y="967730"/>
                  <a:pt x="2652927" y="940438"/>
                </a:cubicBezTo>
                <a:cubicBezTo>
                  <a:pt x="2607440" y="927842"/>
                  <a:pt x="2435990" y="931341"/>
                  <a:pt x="2389104" y="921544"/>
                </a:cubicBezTo>
                <a:cubicBezTo>
                  <a:pt x="2383505" y="920144"/>
                  <a:pt x="2317025" y="919444"/>
                  <a:pt x="2314225" y="914546"/>
                </a:cubicBezTo>
                <a:cubicBezTo>
                  <a:pt x="2234449" y="745195"/>
                  <a:pt x="2342217" y="788582"/>
                  <a:pt x="2368110" y="639526"/>
                </a:cubicBezTo>
                <a:cubicBezTo>
                  <a:pt x="2419195" y="646524"/>
                  <a:pt x="2424793" y="598938"/>
                  <a:pt x="2424093" y="557650"/>
                </a:cubicBezTo>
                <a:cubicBezTo>
                  <a:pt x="2423394" y="500267"/>
                  <a:pt x="2457684" y="398796"/>
                  <a:pt x="2381406" y="412792"/>
                </a:cubicBezTo>
                <a:cubicBezTo>
                  <a:pt x="2385605" y="357508"/>
                  <a:pt x="2395402" y="342113"/>
                  <a:pt x="2382805" y="277032"/>
                </a:cubicBezTo>
                <a:cubicBezTo>
                  <a:pt x="2355513" y="134973"/>
                  <a:pt x="2265940" y="65693"/>
                  <a:pt x="2135777" y="23006"/>
                </a:cubicBezTo>
                <a:cubicBezTo>
                  <a:pt x="2129479" y="20906"/>
                  <a:pt x="2086792" y="9710"/>
                  <a:pt x="2079794" y="7610"/>
                </a:cubicBezTo>
                <a:cubicBezTo>
                  <a:pt x="2057400" y="2012"/>
                  <a:pt x="2028009" y="-2887"/>
                  <a:pt x="2002116" y="2012"/>
                </a:cubicBezTo>
                <a:cubicBezTo>
                  <a:pt x="1953830" y="11809"/>
                  <a:pt x="1866356" y="57296"/>
                  <a:pt x="1823668" y="87387"/>
                </a:cubicBezTo>
                <a:cubicBezTo>
                  <a:pt x="1788679" y="111880"/>
                  <a:pt x="1776082" y="145470"/>
                  <a:pt x="1759987" y="184659"/>
                </a:cubicBezTo>
                <a:cubicBezTo>
                  <a:pt x="1735494" y="245541"/>
                  <a:pt x="1727097" y="309222"/>
                  <a:pt x="1725697" y="374303"/>
                </a:cubicBezTo>
                <a:cubicBezTo>
                  <a:pt x="1724997" y="400896"/>
                  <a:pt x="1731295" y="402995"/>
                  <a:pt x="1692806" y="410693"/>
                </a:cubicBezTo>
                <a:cubicBezTo>
                  <a:pt x="1688608" y="411392"/>
                  <a:pt x="1684409" y="417691"/>
                  <a:pt x="1682310" y="422589"/>
                </a:cubicBezTo>
                <a:cubicBezTo>
                  <a:pt x="1657117" y="477173"/>
                  <a:pt x="1669013" y="533857"/>
                  <a:pt x="1684409" y="594739"/>
                </a:cubicBezTo>
                <a:cubicBezTo>
                  <a:pt x="1696305" y="641625"/>
                  <a:pt x="1720798" y="654222"/>
                  <a:pt x="1766285" y="640226"/>
                </a:cubicBezTo>
                <a:cubicBezTo>
                  <a:pt x="1782380" y="635327"/>
                  <a:pt x="1787979" y="703207"/>
                  <a:pt x="1790778" y="716503"/>
                </a:cubicBezTo>
                <a:cubicBezTo>
                  <a:pt x="1800575" y="764789"/>
                  <a:pt x="1820869" y="775986"/>
                  <a:pt x="1835565" y="787183"/>
                </a:cubicBezTo>
                <a:cubicBezTo>
                  <a:pt x="1869855" y="814475"/>
                  <a:pt x="1863557" y="988024"/>
                  <a:pt x="1755788" y="920844"/>
                </a:cubicBezTo>
                <a:cubicBezTo>
                  <a:pt x="1712401" y="893552"/>
                  <a:pt x="1664815" y="911747"/>
                  <a:pt x="1624926" y="941838"/>
                </a:cubicBezTo>
                <a:cubicBezTo>
                  <a:pt x="1594135" y="965631"/>
                  <a:pt x="1573141" y="943237"/>
                  <a:pt x="1543050" y="968430"/>
                </a:cubicBezTo>
                <a:cubicBezTo>
                  <a:pt x="1510860" y="995722"/>
                  <a:pt x="1474470" y="1011817"/>
                  <a:pt x="1433182" y="1017416"/>
                </a:cubicBezTo>
                <a:cubicBezTo>
                  <a:pt x="1383497" y="1023714"/>
                  <a:pt x="1312817" y="1049606"/>
                  <a:pt x="1279227" y="1085996"/>
                </a:cubicBezTo>
                <a:cubicBezTo>
                  <a:pt x="1151164" y="1227355"/>
                  <a:pt x="1146266" y="1403703"/>
                  <a:pt x="1186854" y="1584950"/>
                </a:cubicBezTo>
                <a:cubicBezTo>
                  <a:pt x="1200850" y="1647932"/>
                  <a:pt x="1208548" y="1727709"/>
                  <a:pt x="1172158" y="1781593"/>
                </a:cubicBezTo>
                <a:cubicBezTo>
                  <a:pt x="1145566" y="1820782"/>
                  <a:pt x="1150465" y="1866968"/>
                  <a:pt x="1149765" y="1915254"/>
                </a:cubicBezTo>
                <a:cubicBezTo>
                  <a:pt x="1149065" y="1969138"/>
                  <a:pt x="1136469" y="2022323"/>
                  <a:pt x="1109177" y="2070609"/>
                </a:cubicBezTo>
                <a:cubicBezTo>
                  <a:pt x="1090982" y="2103499"/>
                  <a:pt x="1050394" y="2113996"/>
                  <a:pt x="1030800" y="2103499"/>
                </a:cubicBezTo>
                <a:cubicBezTo>
                  <a:pt x="1004907" y="2089503"/>
                  <a:pt x="973416" y="2039818"/>
                  <a:pt x="986712" y="2011826"/>
                </a:cubicBezTo>
                <a:cubicBezTo>
                  <a:pt x="1003507" y="1976836"/>
                  <a:pt x="991611" y="1957242"/>
                  <a:pt x="952422" y="1957942"/>
                </a:cubicBezTo>
                <a:cubicBezTo>
                  <a:pt x="933528" y="1958641"/>
                  <a:pt x="913934" y="1964940"/>
                  <a:pt x="895039" y="1966339"/>
                </a:cubicBezTo>
                <a:cubicBezTo>
                  <a:pt x="875445" y="1967739"/>
                  <a:pt x="874045" y="1985234"/>
                  <a:pt x="856550" y="1978236"/>
                </a:cubicBezTo>
                <a:cubicBezTo>
                  <a:pt x="798467" y="1953743"/>
                  <a:pt x="745983" y="1941146"/>
                  <a:pt x="683701" y="1936948"/>
                </a:cubicBezTo>
                <a:cubicBezTo>
                  <a:pt x="655009" y="1934848"/>
                  <a:pt x="636814" y="1936248"/>
                  <a:pt x="624218" y="1910355"/>
                </a:cubicBezTo>
                <a:cubicBezTo>
                  <a:pt x="613721" y="1889361"/>
                  <a:pt x="604624" y="1864169"/>
                  <a:pt x="573833" y="1866968"/>
                </a:cubicBezTo>
                <a:cubicBezTo>
                  <a:pt x="543042" y="1869767"/>
                  <a:pt x="507352" y="1899858"/>
                  <a:pt x="499654" y="1927850"/>
                </a:cubicBezTo>
                <a:cubicBezTo>
                  <a:pt x="496155" y="1940447"/>
                  <a:pt x="488458" y="1939747"/>
                  <a:pt x="484959" y="1953043"/>
                </a:cubicBezTo>
                <a:cubicBezTo>
                  <a:pt x="478660" y="1976836"/>
                  <a:pt x="465364" y="1983834"/>
                  <a:pt x="443671" y="1972637"/>
                </a:cubicBezTo>
                <a:cubicBezTo>
                  <a:pt x="424776" y="1962840"/>
                  <a:pt x="418478" y="1968438"/>
                  <a:pt x="397484" y="1954443"/>
                </a:cubicBezTo>
                <a:cubicBezTo>
                  <a:pt x="360395" y="1959341"/>
                  <a:pt x="335202" y="1978935"/>
                  <a:pt x="310709" y="2002728"/>
                </a:cubicBezTo>
                <a:cubicBezTo>
                  <a:pt x="291815" y="2021623"/>
                  <a:pt x="284117" y="2044716"/>
                  <a:pt x="298813" y="2069909"/>
                </a:cubicBezTo>
                <a:cubicBezTo>
                  <a:pt x="307910" y="2086004"/>
                  <a:pt x="303711" y="2099300"/>
                  <a:pt x="289716" y="2109098"/>
                </a:cubicBezTo>
                <a:cubicBezTo>
                  <a:pt x="263823" y="2127292"/>
                  <a:pt x="236531" y="2151085"/>
                  <a:pt x="210639" y="2169280"/>
                </a:cubicBezTo>
                <a:cubicBezTo>
                  <a:pt x="172850" y="2195872"/>
                  <a:pt x="167251" y="2225963"/>
                  <a:pt x="188245" y="2267951"/>
                </a:cubicBezTo>
                <a:cubicBezTo>
                  <a:pt x="194543" y="2281247"/>
                  <a:pt x="189645" y="2300842"/>
                  <a:pt x="188945" y="2316937"/>
                </a:cubicBezTo>
                <a:cubicBezTo>
                  <a:pt x="185446" y="2362424"/>
                  <a:pt x="177748" y="2408610"/>
                  <a:pt x="178448" y="2454097"/>
                </a:cubicBezTo>
                <a:cubicBezTo>
                  <a:pt x="181947" y="2644441"/>
                  <a:pt x="329604" y="2877473"/>
                  <a:pt x="540942" y="2916662"/>
                </a:cubicBezTo>
                <a:cubicBezTo>
                  <a:pt x="624218" y="2932057"/>
                  <a:pt x="720790" y="2924360"/>
                  <a:pt x="804765" y="2901966"/>
                </a:cubicBezTo>
                <a:cubicBezTo>
                  <a:pt x="939826" y="2866277"/>
                  <a:pt x="1031499" y="2776703"/>
                  <a:pt x="1097980" y="2658437"/>
                </a:cubicBezTo>
                <a:cubicBezTo>
                  <a:pt x="1112676" y="2632545"/>
                  <a:pt x="1125972" y="2605253"/>
                  <a:pt x="1139268" y="2578660"/>
                </a:cubicBezTo>
                <a:cubicBezTo>
                  <a:pt x="1151864" y="2553468"/>
                  <a:pt x="1172158" y="2542971"/>
                  <a:pt x="1200150" y="2548569"/>
                </a:cubicBezTo>
                <a:cubicBezTo>
                  <a:pt x="1206448" y="2549969"/>
                  <a:pt x="1247736" y="2542271"/>
                  <a:pt x="1253335" y="2544371"/>
                </a:cubicBezTo>
                <a:cubicBezTo>
                  <a:pt x="1326813" y="2564665"/>
                  <a:pt x="1378598" y="2533874"/>
                  <a:pt x="1419186" y="2475791"/>
                </a:cubicBezTo>
                <a:cubicBezTo>
                  <a:pt x="1442280" y="2442200"/>
                  <a:pt x="1451377" y="2415608"/>
                  <a:pt x="1474470" y="2382718"/>
                </a:cubicBezTo>
                <a:cubicBezTo>
                  <a:pt x="1480069" y="2374320"/>
                  <a:pt x="1510860" y="2260953"/>
                  <a:pt x="1522056" y="2246257"/>
                </a:cubicBezTo>
                <a:cubicBezTo>
                  <a:pt x="1530454" y="2265852"/>
                  <a:pt x="1490565" y="2385517"/>
                  <a:pt x="1496164" y="2399513"/>
                </a:cubicBezTo>
                <a:cubicBezTo>
                  <a:pt x="1507361" y="2426805"/>
                  <a:pt x="1497563" y="2461795"/>
                  <a:pt x="1509460" y="2489087"/>
                </a:cubicBezTo>
                <a:cubicBezTo>
                  <a:pt x="1512959" y="2498184"/>
                  <a:pt x="1517857" y="2506582"/>
                  <a:pt x="1521356" y="2515679"/>
                </a:cubicBezTo>
                <a:cubicBezTo>
                  <a:pt x="1533253" y="2540872"/>
                  <a:pt x="1534653" y="2540172"/>
                  <a:pt x="1510860" y="2556267"/>
                </a:cubicBezTo>
                <a:cubicBezTo>
                  <a:pt x="1494064" y="2567464"/>
                  <a:pt x="1478669" y="2580760"/>
                  <a:pt x="1461874" y="2592656"/>
                </a:cubicBezTo>
                <a:cubicBezTo>
                  <a:pt x="1405190" y="2632545"/>
                  <a:pt x="1415687" y="2699725"/>
                  <a:pt x="1413588" y="2769705"/>
                </a:cubicBezTo>
                <a:cubicBezTo>
                  <a:pt x="1412188" y="2814492"/>
                  <a:pt x="1400292" y="2854380"/>
                  <a:pt x="1375799" y="2894268"/>
                </a:cubicBezTo>
                <a:cubicBezTo>
                  <a:pt x="1339410" y="2953751"/>
                  <a:pt x="1314917" y="3019532"/>
                  <a:pt x="1305819" y="3090211"/>
                </a:cubicBezTo>
                <a:cubicBezTo>
                  <a:pt x="1303720" y="3103507"/>
                  <a:pt x="1298821" y="3118203"/>
                  <a:pt x="1290424" y="3128700"/>
                </a:cubicBezTo>
                <a:cubicBezTo>
                  <a:pt x="1230941" y="3205678"/>
                  <a:pt x="1170759" y="3330241"/>
                  <a:pt x="1139268" y="3420515"/>
                </a:cubicBezTo>
                <a:cubicBezTo>
                  <a:pt x="1124572" y="3463203"/>
                  <a:pt x="1107777" y="3505190"/>
                  <a:pt x="1090982" y="3546478"/>
                </a:cubicBezTo>
                <a:cubicBezTo>
                  <a:pt x="1078386" y="3577969"/>
                  <a:pt x="1074187" y="3586367"/>
                  <a:pt x="1052493" y="3611559"/>
                </a:cubicBezTo>
                <a:cubicBezTo>
                  <a:pt x="1042696" y="3622756"/>
                  <a:pt x="1034299" y="3624855"/>
                  <a:pt x="1021702" y="3616458"/>
                </a:cubicBezTo>
                <a:cubicBezTo>
                  <a:pt x="997909" y="3600363"/>
                  <a:pt x="983213" y="3603162"/>
                  <a:pt x="976215" y="3631154"/>
                </a:cubicBezTo>
                <a:cubicBezTo>
                  <a:pt x="970617" y="3654247"/>
                  <a:pt x="968518" y="3716529"/>
                  <a:pt x="975516" y="3738222"/>
                </a:cubicBezTo>
                <a:cubicBezTo>
                  <a:pt x="990911" y="3785109"/>
                  <a:pt x="989512" y="3746620"/>
                  <a:pt x="1011205" y="3790707"/>
                </a:cubicBezTo>
                <a:cubicBezTo>
                  <a:pt x="1035698" y="3839693"/>
                  <a:pt x="1025201" y="3844591"/>
                  <a:pt x="1008406" y="3913171"/>
                </a:cubicBezTo>
                <a:cubicBezTo>
                  <a:pt x="990211" y="3986650"/>
                  <a:pt x="984613" y="4025838"/>
                  <a:pt x="977615" y="4101417"/>
                </a:cubicBezTo>
                <a:cubicBezTo>
                  <a:pt x="972716" y="4152502"/>
                  <a:pt x="957321" y="4202887"/>
                  <a:pt x="941925" y="4252573"/>
                </a:cubicBezTo>
                <a:cubicBezTo>
                  <a:pt x="931428" y="4286163"/>
                  <a:pt x="913234" y="4316954"/>
                  <a:pt x="899938" y="4349844"/>
                </a:cubicBezTo>
                <a:cubicBezTo>
                  <a:pt x="869846" y="4424722"/>
                  <a:pt x="820861" y="4489803"/>
                  <a:pt x="764877" y="4548586"/>
                </a:cubicBezTo>
                <a:cubicBezTo>
                  <a:pt x="676003" y="4641659"/>
                  <a:pt x="630516" y="4759225"/>
                  <a:pt x="599025" y="4882389"/>
                </a:cubicBezTo>
                <a:cubicBezTo>
                  <a:pt x="533245" y="5137115"/>
                  <a:pt x="469563" y="5392540"/>
                  <a:pt x="403083" y="5647266"/>
                </a:cubicBezTo>
                <a:cubicBezTo>
                  <a:pt x="393985" y="5683655"/>
                  <a:pt x="376490" y="5717945"/>
                  <a:pt x="363894" y="5753635"/>
                </a:cubicBezTo>
                <a:cubicBezTo>
                  <a:pt x="358995" y="5768330"/>
                  <a:pt x="357596" y="5784426"/>
                  <a:pt x="353397" y="5799821"/>
                </a:cubicBezTo>
                <a:cubicBezTo>
                  <a:pt x="333103" y="5887296"/>
                  <a:pt x="312109" y="5975470"/>
                  <a:pt x="291115" y="6062945"/>
                </a:cubicBezTo>
                <a:cubicBezTo>
                  <a:pt x="287616" y="6078340"/>
                  <a:pt x="280618" y="6094435"/>
                  <a:pt x="270821" y="6105632"/>
                </a:cubicBezTo>
                <a:cubicBezTo>
                  <a:pt x="261724" y="6116129"/>
                  <a:pt x="246328" y="6125226"/>
                  <a:pt x="233032" y="6127326"/>
                </a:cubicBezTo>
                <a:cubicBezTo>
                  <a:pt x="217637" y="6129425"/>
                  <a:pt x="209239" y="6133624"/>
                  <a:pt x="204340" y="6148320"/>
                </a:cubicBezTo>
                <a:cubicBezTo>
                  <a:pt x="171450" y="6249790"/>
                  <a:pt x="137860" y="6351261"/>
                  <a:pt x="105669" y="6452731"/>
                </a:cubicBezTo>
                <a:cubicBezTo>
                  <a:pt x="98671" y="6473725"/>
                  <a:pt x="95872" y="6495418"/>
                  <a:pt x="90274" y="6517112"/>
                </a:cubicBezTo>
                <a:cubicBezTo>
                  <a:pt x="88174" y="6525510"/>
                  <a:pt x="86075" y="6535307"/>
                  <a:pt x="81176" y="6541605"/>
                </a:cubicBezTo>
                <a:cubicBezTo>
                  <a:pt x="39189" y="6589891"/>
                  <a:pt x="20294" y="6648674"/>
                  <a:pt x="4199" y="6708856"/>
                </a:cubicBezTo>
                <a:cubicBezTo>
                  <a:pt x="3499" y="6712355"/>
                  <a:pt x="1400" y="6715155"/>
                  <a:pt x="0" y="6718653"/>
                </a:cubicBezTo>
                <a:cubicBezTo>
                  <a:pt x="0" y="6736148"/>
                  <a:pt x="0" y="6754343"/>
                  <a:pt x="0" y="6771838"/>
                </a:cubicBezTo>
                <a:cubicBezTo>
                  <a:pt x="15396" y="6815925"/>
                  <a:pt x="50385" y="6835519"/>
                  <a:pt x="92373" y="6839718"/>
                </a:cubicBezTo>
                <a:cubicBezTo>
                  <a:pt x="171450" y="6848815"/>
                  <a:pt x="250527" y="6854414"/>
                  <a:pt x="329604" y="6860012"/>
                </a:cubicBezTo>
                <a:cubicBezTo>
                  <a:pt x="367393" y="6862811"/>
                  <a:pt x="405882" y="6860712"/>
                  <a:pt x="443671" y="6861412"/>
                </a:cubicBezTo>
                <a:cubicBezTo>
                  <a:pt x="468863" y="6861412"/>
                  <a:pt x="484959" y="6853014"/>
                  <a:pt x="484259" y="6825022"/>
                </a:cubicBezTo>
                <a:cubicBezTo>
                  <a:pt x="483559" y="6791432"/>
                  <a:pt x="485658" y="6757842"/>
                  <a:pt x="481460" y="6724951"/>
                </a:cubicBezTo>
                <a:cubicBezTo>
                  <a:pt x="476561" y="6686463"/>
                  <a:pt x="484959" y="6652173"/>
                  <a:pt x="500354" y="6617183"/>
                </a:cubicBezTo>
                <a:cubicBezTo>
                  <a:pt x="517849" y="6576595"/>
                  <a:pt x="533245" y="6535307"/>
                  <a:pt x="547940" y="6494019"/>
                </a:cubicBezTo>
                <a:cubicBezTo>
                  <a:pt x="552139" y="6483522"/>
                  <a:pt x="554938" y="6471625"/>
                  <a:pt x="554938" y="6460429"/>
                </a:cubicBezTo>
                <a:cubicBezTo>
                  <a:pt x="554238" y="6410743"/>
                  <a:pt x="569634" y="6366656"/>
                  <a:pt x="597626" y="6326768"/>
                </a:cubicBezTo>
                <a:cubicBezTo>
                  <a:pt x="610222" y="6308573"/>
                  <a:pt x="610922" y="6290378"/>
                  <a:pt x="592727" y="6272183"/>
                </a:cubicBezTo>
                <a:cubicBezTo>
                  <a:pt x="584330" y="6263786"/>
                  <a:pt x="582230" y="6246291"/>
                  <a:pt x="582930" y="6233695"/>
                </a:cubicBezTo>
                <a:cubicBezTo>
                  <a:pt x="584330" y="6210601"/>
                  <a:pt x="585029" y="6190308"/>
                  <a:pt x="566835" y="6172113"/>
                </a:cubicBezTo>
                <a:cubicBezTo>
                  <a:pt x="551439" y="6156717"/>
                  <a:pt x="564036" y="6143421"/>
                  <a:pt x="573133" y="6130125"/>
                </a:cubicBezTo>
                <a:cubicBezTo>
                  <a:pt x="597626" y="6095835"/>
                  <a:pt x="622818" y="6061545"/>
                  <a:pt x="643812" y="6025155"/>
                </a:cubicBezTo>
                <a:cubicBezTo>
                  <a:pt x="652210" y="6011160"/>
                  <a:pt x="649411" y="5991565"/>
                  <a:pt x="652210" y="5974770"/>
                </a:cubicBezTo>
                <a:cubicBezTo>
                  <a:pt x="649411" y="5974070"/>
                  <a:pt x="645912" y="5973371"/>
                  <a:pt x="643113" y="5973371"/>
                </a:cubicBezTo>
                <a:cubicBezTo>
                  <a:pt x="641713" y="5976870"/>
                  <a:pt x="640313" y="5981068"/>
                  <a:pt x="637514" y="5983868"/>
                </a:cubicBezTo>
                <a:cubicBezTo>
                  <a:pt x="631916" y="5989466"/>
                  <a:pt x="624918" y="5993665"/>
                  <a:pt x="619319" y="5998563"/>
                </a:cubicBezTo>
                <a:cubicBezTo>
                  <a:pt x="615821" y="5990866"/>
                  <a:pt x="612322" y="5982468"/>
                  <a:pt x="609522" y="5974770"/>
                </a:cubicBezTo>
                <a:cubicBezTo>
                  <a:pt x="608823" y="5973371"/>
                  <a:pt x="610222" y="5971271"/>
                  <a:pt x="610922" y="5969872"/>
                </a:cubicBezTo>
                <a:cubicBezTo>
                  <a:pt x="644512" y="5881697"/>
                  <a:pt x="672504" y="5791424"/>
                  <a:pt x="713092" y="5706748"/>
                </a:cubicBezTo>
                <a:cubicBezTo>
                  <a:pt x="769076" y="5589183"/>
                  <a:pt x="834857" y="5475116"/>
                  <a:pt x="896439" y="5360349"/>
                </a:cubicBezTo>
                <a:cubicBezTo>
                  <a:pt x="906236" y="5341455"/>
                  <a:pt x="916733" y="5322561"/>
                  <a:pt x="929329" y="5305765"/>
                </a:cubicBezTo>
                <a:cubicBezTo>
                  <a:pt x="1035698" y="5158109"/>
                  <a:pt x="1110576" y="4987358"/>
                  <a:pt x="1147665" y="4812409"/>
                </a:cubicBezTo>
                <a:cubicBezTo>
                  <a:pt x="1153964" y="4780918"/>
                  <a:pt x="1165860" y="4749428"/>
                  <a:pt x="1181955" y="4721436"/>
                </a:cubicBezTo>
                <a:cubicBezTo>
                  <a:pt x="1233740" y="4629063"/>
                  <a:pt x="1324014" y="4538789"/>
                  <a:pt x="1376499" y="4446416"/>
                </a:cubicBezTo>
                <a:cubicBezTo>
                  <a:pt x="1410089" y="4387633"/>
                  <a:pt x="1444379" y="4329550"/>
                  <a:pt x="1489866" y="4277765"/>
                </a:cubicBezTo>
                <a:cubicBezTo>
                  <a:pt x="1525555" y="4237177"/>
                  <a:pt x="1552148" y="4187491"/>
                  <a:pt x="1580139" y="4140605"/>
                </a:cubicBezTo>
                <a:cubicBezTo>
                  <a:pt x="1601133" y="4106315"/>
                  <a:pt x="1610930" y="4101417"/>
                  <a:pt x="1645220" y="4121011"/>
                </a:cubicBezTo>
                <a:cubicBezTo>
                  <a:pt x="1647320" y="4122411"/>
                  <a:pt x="1778881" y="4132207"/>
                  <a:pt x="1777482" y="4134307"/>
                </a:cubicBezTo>
                <a:cubicBezTo>
                  <a:pt x="1735494" y="4223181"/>
                  <a:pt x="1712401" y="4244175"/>
                  <a:pt x="1694206" y="4293861"/>
                </a:cubicBezTo>
                <a:cubicBezTo>
                  <a:pt x="1692107" y="4300859"/>
                  <a:pt x="1665514" y="4338647"/>
                  <a:pt x="1662715" y="4344946"/>
                </a:cubicBezTo>
                <a:cubicBezTo>
                  <a:pt x="1610930" y="4456213"/>
                  <a:pt x="1570342" y="4587075"/>
                  <a:pt x="1539551" y="4691345"/>
                </a:cubicBezTo>
                <a:cubicBezTo>
                  <a:pt x="1505961" y="4804712"/>
                  <a:pt x="1501762" y="4798413"/>
                  <a:pt x="1508060" y="4916679"/>
                </a:cubicBezTo>
                <a:cubicBezTo>
                  <a:pt x="1510860" y="4969164"/>
                  <a:pt x="1530454" y="5007652"/>
                  <a:pt x="1577340" y="5032845"/>
                </a:cubicBezTo>
                <a:cubicBezTo>
                  <a:pt x="1637523" y="5065035"/>
                  <a:pt x="1731995" y="5104924"/>
                  <a:pt x="1804074" y="5100725"/>
                </a:cubicBezTo>
                <a:cubicBezTo>
                  <a:pt x="1832766" y="5099326"/>
                  <a:pt x="1833465" y="5139214"/>
                  <a:pt x="1825068" y="5167206"/>
                </a:cubicBezTo>
                <a:cubicBezTo>
                  <a:pt x="1806873" y="5227388"/>
                  <a:pt x="1799175" y="5286171"/>
                  <a:pt x="1783780" y="5347053"/>
                </a:cubicBezTo>
                <a:cubicBezTo>
                  <a:pt x="1771184" y="5397438"/>
                  <a:pt x="1762086" y="5449224"/>
                  <a:pt x="1756488" y="5501009"/>
                </a:cubicBezTo>
                <a:cubicBezTo>
                  <a:pt x="1753689" y="5531100"/>
                  <a:pt x="1742492" y="5563290"/>
                  <a:pt x="1750190" y="5592682"/>
                </a:cubicBezTo>
                <a:cubicBezTo>
                  <a:pt x="1773983" y="5685055"/>
                  <a:pt x="1860058" y="5727742"/>
                  <a:pt x="1948932" y="5693452"/>
                </a:cubicBezTo>
                <a:cubicBezTo>
                  <a:pt x="2016812" y="5667560"/>
                  <a:pt x="2035007" y="5613676"/>
                  <a:pt x="2082593" y="5561191"/>
                </a:cubicBezTo>
                <a:cubicBezTo>
                  <a:pt x="2138577" y="5498909"/>
                  <a:pt x="2182664" y="5428929"/>
                  <a:pt x="2214155" y="5351252"/>
                </a:cubicBezTo>
                <a:cubicBezTo>
                  <a:pt x="2226051" y="5321861"/>
                  <a:pt x="2238648" y="5291769"/>
                  <a:pt x="2256142" y="5265877"/>
                </a:cubicBezTo>
                <a:cubicBezTo>
                  <a:pt x="2287633" y="5218291"/>
                  <a:pt x="2347116" y="5167905"/>
                  <a:pt x="2329621" y="5114721"/>
                </a:cubicBezTo>
                <a:cubicBezTo>
                  <a:pt x="2307927" y="5047541"/>
                  <a:pt x="2279236" y="4990158"/>
                  <a:pt x="2298130" y="4923677"/>
                </a:cubicBezTo>
                <a:cubicBezTo>
                  <a:pt x="2316325" y="4859995"/>
                  <a:pt x="2331020" y="4795614"/>
                  <a:pt x="2347116" y="4731233"/>
                </a:cubicBezTo>
                <a:cubicBezTo>
                  <a:pt x="2359712" y="4680848"/>
                  <a:pt x="2352014" y="4633262"/>
                  <a:pt x="2322623" y="4589174"/>
                </a:cubicBezTo>
                <a:cubicBezTo>
                  <a:pt x="2317724" y="4582176"/>
                  <a:pt x="2277836" y="4574479"/>
                  <a:pt x="2273637" y="4566781"/>
                </a:cubicBezTo>
                <a:cubicBezTo>
                  <a:pt x="2239347" y="4512897"/>
                  <a:pt x="2236548" y="4492602"/>
                  <a:pt x="2279236" y="4443617"/>
                </a:cubicBezTo>
                <a:cubicBezTo>
                  <a:pt x="2350615" y="4360341"/>
                  <a:pt x="2433891" y="4281264"/>
                  <a:pt x="2507369" y="4200787"/>
                </a:cubicBezTo>
                <a:cubicBezTo>
                  <a:pt x="2533261" y="4172096"/>
                  <a:pt x="2607440" y="4142005"/>
                  <a:pt x="2634032" y="4114013"/>
                </a:cubicBezTo>
                <a:cubicBezTo>
                  <a:pt x="2669022" y="4077623"/>
                  <a:pt x="2684417" y="4033536"/>
                  <a:pt x="2689316" y="3984551"/>
                </a:cubicBezTo>
                <a:cubicBezTo>
                  <a:pt x="2693515" y="3946062"/>
                  <a:pt x="2703312" y="3910372"/>
                  <a:pt x="2728505" y="3879581"/>
                </a:cubicBezTo>
                <a:cubicBezTo>
                  <a:pt x="2736902" y="3869084"/>
                  <a:pt x="2741101" y="3854388"/>
                  <a:pt x="2745300" y="3841092"/>
                </a:cubicBezTo>
                <a:cubicBezTo>
                  <a:pt x="2763494" y="3783009"/>
                  <a:pt x="2785188" y="3726326"/>
                  <a:pt x="2822977" y="3676640"/>
                </a:cubicBezTo>
                <a:cubicBezTo>
                  <a:pt x="2859366" y="3629754"/>
                  <a:pt x="2877561" y="3574470"/>
                  <a:pt x="2890857" y="3517087"/>
                </a:cubicBezTo>
                <a:cubicBezTo>
                  <a:pt x="2930746" y="3342138"/>
                  <a:pt x="2962936" y="3137798"/>
                  <a:pt x="2981131" y="2958650"/>
                </a:cubicBezTo>
                <a:cubicBezTo>
                  <a:pt x="2982531" y="2942554"/>
                  <a:pt x="2989529" y="2935556"/>
                  <a:pt x="3004224" y="2931358"/>
                </a:cubicBezTo>
                <a:cubicBezTo>
                  <a:pt x="3084701" y="2908264"/>
                  <a:pt x="3165177" y="2856480"/>
                  <a:pt x="3244954" y="2831287"/>
                </a:cubicBezTo>
                <a:cubicBezTo>
                  <a:pt x="3261749" y="2825689"/>
                  <a:pt x="3326130" y="2785800"/>
                  <a:pt x="3340126" y="2773904"/>
                </a:cubicBezTo>
                <a:cubicBezTo>
                  <a:pt x="3411505" y="2713721"/>
                  <a:pt x="3490582" y="2696926"/>
                  <a:pt x="3579456" y="2668934"/>
                </a:cubicBezTo>
                <a:cubicBezTo>
                  <a:pt x="3618645" y="2656338"/>
                  <a:pt x="3643138" y="2624147"/>
                  <a:pt x="3645937" y="2582859"/>
                </a:cubicBezTo>
                <a:cubicBezTo>
                  <a:pt x="3653635" y="2498184"/>
                  <a:pt x="3636140" y="2422606"/>
                  <a:pt x="3610947" y="2347028"/>
                </a:cubicBezTo>
                <a:close/>
                <a:moveTo>
                  <a:pt x="3198068" y="2444300"/>
                </a:moveTo>
                <a:cubicBezTo>
                  <a:pt x="3149082" y="2462495"/>
                  <a:pt x="3056709" y="2521277"/>
                  <a:pt x="3000725" y="2541571"/>
                </a:cubicBezTo>
                <a:cubicBezTo>
                  <a:pt x="2990928" y="2212667"/>
                  <a:pt x="2950340" y="2329533"/>
                  <a:pt x="2976932" y="2090203"/>
                </a:cubicBezTo>
                <a:cubicBezTo>
                  <a:pt x="2988129" y="2097901"/>
                  <a:pt x="2994427" y="2100700"/>
                  <a:pt x="2999326" y="2104899"/>
                </a:cubicBezTo>
                <a:cubicBezTo>
                  <a:pt x="3028017" y="2130791"/>
                  <a:pt x="3118991" y="2248357"/>
                  <a:pt x="3148382" y="2273550"/>
                </a:cubicBezTo>
                <a:cubicBezTo>
                  <a:pt x="3181972" y="2302241"/>
                  <a:pt x="3210664" y="2333732"/>
                  <a:pt x="3226759" y="2375020"/>
                </a:cubicBezTo>
                <a:cubicBezTo>
                  <a:pt x="3242855" y="2414208"/>
                  <a:pt x="3236556" y="2430304"/>
                  <a:pt x="3198068" y="2444300"/>
                </a:cubicBezTo>
                <a:close/>
              </a:path>
            </a:pathLst>
          </a:custGeom>
          <a:solidFill>
            <a:srgbClr val="000000"/>
          </a:solidFill>
          <a:ln w="69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39">
            <a:extLst>
              <a:ext uri="{FF2B5EF4-FFF2-40B4-BE49-F238E27FC236}">
                <a16:creationId xmlns:a16="http://schemas.microsoft.com/office/drawing/2014/main" id="{44A85224-359E-4D9C-9D15-CC8EA9766ABE}"/>
              </a:ext>
            </a:extLst>
          </p:cNvPr>
          <p:cNvSpPr txBox="1"/>
          <p:nvPr/>
        </p:nvSpPr>
        <p:spPr>
          <a:xfrm>
            <a:off x="8938935" y="2633990"/>
            <a:ext cx="2741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latin typeface="Arial"/>
                <a:ea typeface="Arial Unicode MS"/>
                <a:cs typeface="Arial" pitchFamily="34" charset="0"/>
              </a:rPr>
              <a:t>LAS POSICIONES DE BASE Y PÍVOT HAN CAMBIADO SU ESTILO DE JUEGO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467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FFE5AD6-19E0-4681-A88A-AAFD0E648306}"/>
              </a:ext>
            </a:extLst>
          </p:cNvPr>
          <p:cNvSpPr/>
          <p:nvPr/>
        </p:nvSpPr>
        <p:spPr>
          <a:xfrm>
            <a:off x="0" y="980388"/>
            <a:ext cx="4769963" cy="4817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0AE9984-5BAF-4CCC-A516-F62F7BC0D18D}"/>
              </a:ext>
            </a:extLst>
          </p:cNvPr>
          <p:cNvGrpSpPr/>
          <p:nvPr/>
        </p:nvGrpSpPr>
        <p:grpSpPr>
          <a:xfrm>
            <a:off x="156618" y="1060514"/>
            <a:ext cx="4613345" cy="4736971"/>
            <a:chOff x="156617" y="59563"/>
            <a:chExt cx="6996335" cy="6657035"/>
          </a:xfrm>
        </p:grpSpPr>
        <p:sp>
          <p:nvSpPr>
            <p:cNvPr id="3" name="Freeform: Shape 13">
              <a:extLst>
                <a:ext uri="{FF2B5EF4-FFF2-40B4-BE49-F238E27FC236}">
                  <a16:creationId xmlns:a16="http://schemas.microsoft.com/office/drawing/2014/main" id="{28D8EDBA-6FF6-49A0-983B-4892BE13EBCC}"/>
                </a:ext>
              </a:extLst>
            </p:cNvPr>
            <p:cNvSpPr/>
            <p:nvPr/>
          </p:nvSpPr>
          <p:spPr>
            <a:xfrm>
              <a:off x="643228" y="1149392"/>
              <a:ext cx="1947232" cy="5567206"/>
            </a:xfrm>
            <a:custGeom>
              <a:avLst/>
              <a:gdLst>
                <a:gd name="connsiteX0" fmla="*/ 1246983 w 1947232"/>
                <a:gd name="connsiteY0" fmla="*/ 2425496 h 5567206"/>
                <a:gd name="connsiteX1" fmla="*/ 1248065 w 1947232"/>
                <a:gd name="connsiteY1" fmla="*/ 2546609 h 5567206"/>
                <a:gd name="connsiteX2" fmla="*/ 1265367 w 1947232"/>
                <a:gd name="connsiteY2" fmla="*/ 2580130 h 5567206"/>
                <a:gd name="connsiteX3" fmla="*/ 1246983 w 1947232"/>
                <a:gd name="connsiteY3" fmla="*/ 2719626 h 5567206"/>
                <a:gd name="connsiteX4" fmla="*/ 1214543 w 1947232"/>
                <a:gd name="connsiteY4" fmla="*/ 2739090 h 5567206"/>
                <a:gd name="connsiteX5" fmla="*/ 1193997 w 1947232"/>
                <a:gd name="connsiteY5" fmla="*/ 2958607 h 5567206"/>
                <a:gd name="connsiteX6" fmla="*/ 1195077 w 1947232"/>
                <a:gd name="connsiteY6" fmla="*/ 3036463 h 5567206"/>
                <a:gd name="connsiteX7" fmla="*/ 1319434 w 1947232"/>
                <a:gd name="connsiteY7" fmla="*/ 3078637 h 5567206"/>
                <a:gd name="connsiteX8" fmla="*/ 1481639 w 1947232"/>
                <a:gd name="connsiteY8" fmla="*/ 3090532 h 5567206"/>
                <a:gd name="connsiteX9" fmla="*/ 1501103 w 1947232"/>
                <a:gd name="connsiteY9" fmla="*/ 2991046 h 5567206"/>
                <a:gd name="connsiteX10" fmla="*/ 1587612 w 1947232"/>
                <a:gd name="connsiteY10" fmla="*/ 2838576 h 5567206"/>
                <a:gd name="connsiteX11" fmla="*/ 1246983 w 1947232"/>
                <a:gd name="connsiteY11" fmla="*/ 2425496 h 5567206"/>
                <a:gd name="connsiteX12" fmla="*/ 176436 w 1947232"/>
                <a:gd name="connsiteY12" fmla="*/ 2172 h 5567206"/>
                <a:gd name="connsiteX13" fmla="*/ 229423 w 1947232"/>
                <a:gd name="connsiteY13" fmla="*/ 4334 h 5567206"/>
                <a:gd name="connsiteX14" fmla="*/ 261865 w 1947232"/>
                <a:gd name="connsiteY14" fmla="*/ 15147 h 5567206"/>
                <a:gd name="connsiteX15" fmla="*/ 347291 w 1947232"/>
                <a:gd name="connsiteY15" fmla="*/ 58402 h 5567206"/>
                <a:gd name="connsiteX16" fmla="*/ 490031 w 1947232"/>
                <a:gd name="connsiteY16" fmla="*/ 291975 h 5567206"/>
                <a:gd name="connsiteX17" fmla="*/ 572214 w 1947232"/>
                <a:gd name="connsiteY17" fmla="*/ 542851 h 5567206"/>
                <a:gd name="connsiteX18" fmla="*/ 548425 w 1947232"/>
                <a:gd name="connsiteY18" fmla="*/ 714787 h 5567206"/>
                <a:gd name="connsiteX19" fmla="*/ 564645 w 1947232"/>
                <a:gd name="connsiteY19" fmla="*/ 1335486 h 5567206"/>
                <a:gd name="connsiteX20" fmla="*/ 570052 w 1947232"/>
                <a:gd name="connsiteY20" fmla="*/ 1798308 h 5567206"/>
                <a:gd name="connsiteX21" fmla="*/ 568970 w 1947232"/>
                <a:gd name="connsiteY21" fmla="*/ 1951862 h 5567206"/>
                <a:gd name="connsiteX22" fmla="*/ 580866 w 1947232"/>
                <a:gd name="connsiteY22" fmla="*/ 2216794 h 5567206"/>
                <a:gd name="connsiteX23" fmla="*/ 583028 w 1947232"/>
                <a:gd name="connsiteY23" fmla="*/ 2264375 h 5567206"/>
                <a:gd name="connsiteX24" fmla="*/ 636015 w 1947232"/>
                <a:gd name="connsiteY24" fmla="*/ 2197330 h 5567206"/>
                <a:gd name="connsiteX25" fmla="*/ 664131 w 1947232"/>
                <a:gd name="connsiteY25" fmla="*/ 2157320 h 5567206"/>
                <a:gd name="connsiteX26" fmla="*/ 677106 w 1947232"/>
                <a:gd name="connsiteY26" fmla="*/ 2136774 h 5567206"/>
                <a:gd name="connsiteX27" fmla="*/ 915006 w 1947232"/>
                <a:gd name="connsiteY27" fmla="*/ 2089194 h 5567206"/>
                <a:gd name="connsiteX28" fmla="*/ 893379 w 1947232"/>
                <a:gd name="connsiteY28" fmla="*/ 2071892 h 5567206"/>
                <a:gd name="connsiteX29" fmla="*/ 800381 w 1947232"/>
                <a:gd name="connsiteY29" fmla="*/ 1931316 h 5567206"/>
                <a:gd name="connsiteX30" fmla="*/ 761453 w 1947232"/>
                <a:gd name="connsiteY30" fmla="*/ 1788576 h 5567206"/>
                <a:gd name="connsiteX31" fmla="*/ 717116 w 1947232"/>
                <a:gd name="connsiteY31" fmla="*/ 1723695 h 5567206"/>
                <a:gd name="connsiteX32" fmla="*/ 723605 w 1947232"/>
                <a:gd name="connsiteY32" fmla="*/ 1682603 h 5567206"/>
                <a:gd name="connsiteX33" fmla="*/ 769022 w 1947232"/>
                <a:gd name="connsiteY33" fmla="*/ 1681521 h 5567206"/>
                <a:gd name="connsiteX34" fmla="*/ 846880 w 1947232"/>
                <a:gd name="connsiteY34" fmla="*/ 1760461 h 5567206"/>
                <a:gd name="connsiteX35" fmla="*/ 877158 w 1947232"/>
                <a:gd name="connsiteY35" fmla="*/ 1805878 h 5567206"/>
                <a:gd name="connsiteX36" fmla="*/ 895542 w 1947232"/>
                <a:gd name="connsiteY36" fmla="*/ 1801553 h 5567206"/>
                <a:gd name="connsiteX37" fmla="*/ 893379 w 1947232"/>
                <a:gd name="connsiteY37" fmla="*/ 1720451 h 5567206"/>
                <a:gd name="connsiteX38" fmla="*/ 741987 w 1947232"/>
                <a:gd name="connsiteY38" fmla="*/ 1616641 h 5567206"/>
                <a:gd name="connsiteX39" fmla="*/ 678188 w 1947232"/>
                <a:gd name="connsiteY39" fmla="*/ 1595013 h 5567206"/>
                <a:gd name="connsiteX40" fmla="*/ 684677 w 1947232"/>
                <a:gd name="connsiteY40" fmla="*/ 1557165 h 5567206"/>
                <a:gd name="connsiteX41" fmla="*/ 696571 w 1947232"/>
                <a:gd name="connsiteY41" fmla="*/ 1506341 h 5567206"/>
                <a:gd name="connsiteX42" fmla="*/ 960423 w 1947232"/>
                <a:gd name="connsiteY42" fmla="*/ 1597175 h 5567206"/>
                <a:gd name="connsiteX43" fmla="*/ 1018817 w 1947232"/>
                <a:gd name="connsiteY43" fmla="*/ 1656651 h 5567206"/>
                <a:gd name="connsiteX44" fmla="*/ 1101000 w 1947232"/>
                <a:gd name="connsiteY44" fmla="*/ 1884816 h 5567206"/>
                <a:gd name="connsiteX45" fmla="*/ 1174532 w 1947232"/>
                <a:gd name="connsiteY45" fmla="*/ 2071892 h 5567206"/>
                <a:gd name="connsiteX46" fmla="*/ 1453523 w 1947232"/>
                <a:gd name="connsiteY46" fmla="*/ 2288164 h 5567206"/>
                <a:gd name="connsiteX47" fmla="*/ 1829836 w 1947232"/>
                <a:gd name="connsiteY47" fmla="*/ 2585537 h 5567206"/>
                <a:gd name="connsiteX48" fmla="*/ 1931484 w 1947232"/>
                <a:gd name="connsiteY48" fmla="*/ 2979153 h 5567206"/>
                <a:gd name="connsiteX49" fmla="*/ 1844975 w 1947232"/>
                <a:gd name="connsiteY49" fmla="*/ 3265712 h 5567206"/>
                <a:gd name="connsiteX50" fmla="*/ 1666551 w 1947232"/>
                <a:gd name="connsiteY50" fmla="*/ 3547947 h 5567206"/>
                <a:gd name="connsiteX51" fmla="*/ 1650331 w 1947232"/>
                <a:gd name="connsiteY51" fmla="*/ 3614991 h 5567206"/>
                <a:gd name="connsiteX52" fmla="*/ 1675202 w 1947232"/>
                <a:gd name="connsiteY52" fmla="*/ 3996711 h 5567206"/>
                <a:gd name="connsiteX53" fmla="*/ 1681690 w 1947232"/>
                <a:gd name="connsiteY53" fmla="*/ 4736360 h 5567206"/>
                <a:gd name="connsiteX54" fmla="*/ 1700073 w 1947232"/>
                <a:gd name="connsiteY54" fmla="*/ 4821787 h 5567206"/>
                <a:gd name="connsiteX55" fmla="*/ 1780094 w 1947232"/>
                <a:gd name="connsiteY55" fmla="*/ 5142952 h 5567206"/>
                <a:gd name="connsiteX56" fmla="*/ 1842814 w 1947232"/>
                <a:gd name="connsiteY56" fmla="*/ 5545217 h 5567206"/>
                <a:gd name="connsiteX57" fmla="*/ 1846057 w 1947232"/>
                <a:gd name="connsiteY57" fmla="*/ 5567206 h 5567206"/>
                <a:gd name="connsiteX58" fmla="*/ 505904 w 1947232"/>
                <a:gd name="connsiteY58" fmla="*/ 5567206 h 5567206"/>
                <a:gd name="connsiteX59" fmla="*/ 505745 w 1947232"/>
                <a:gd name="connsiteY59" fmla="*/ 5486080 h 5567206"/>
                <a:gd name="connsiteX60" fmla="*/ 513822 w 1947232"/>
                <a:gd name="connsiteY60" fmla="*/ 5364630 h 5567206"/>
                <a:gd name="connsiteX61" fmla="*/ 482462 w 1947232"/>
                <a:gd name="connsiteY61" fmla="*/ 5275958 h 5567206"/>
                <a:gd name="connsiteX62" fmla="*/ 448939 w 1947232"/>
                <a:gd name="connsiteY62" fmla="*/ 5171066 h 5567206"/>
                <a:gd name="connsiteX63" fmla="*/ 493276 w 1947232"/>
                <a:gd name="connsiteY63" fmla="*/ 4756906 h 5567206"/>
                <a:gd name="connsiteX64" fmla="*/ 522472 w 1947232"/>
                <a:gd name="connsiteY64" fmla="*/ 4194599 h 5567206"/>
                <a:gd name="connsiteX65" fmla="*/ 487869 w 1947232"/>
                <a:gd name="connsiteY65" fmla="*/ 4033476 h 5567206"/>
                <a:gd name="connsiteX66" fmla="*/ 306200 w 1947232"/>
                <a:gd name="connsiteY66" fmla="*/ 3497123 h 5567206"/>
                <a:gd name="connsiteX67" fmla="*/ 277004 w 1947232"/>
                <a:gd name="connsiteY67" fmla="*/ 3437647 h 5567206"/>
                <a:gd name="connsiteX68" fmla="*/ 277004 w 1947232"/>
                <a:gd name="connsiteY68" fmla="*/ 3221377 h 5567206"/>
                <a:gd name="connsiteX69" fmla="*/ 267272 w 1947232"/>
                <a:gd name="connsiteY69" fmla="*/ 3188936 h 5567206"/>
                <a:gd name="connsiteX70" fmla="*/ 205634 w 1947232"/>
                <a:gd name="connsiteY70" fmla="*/ 2573644 h 5567206"/>
                <a:gd name="connsiteX71" fmla="*/ 205634 w 1947232"/>
                <a:gd name="connsiteY71" fmla="*/ 2466588 h 5567206"/>
                <a:gd name="connsiteX72" fmla="*/ 195902 w 1947232"/>
                <a:gd name="connsiteY72" fmla="*/ 2115147 h 5567206"/>
                <a:gd name="connsiteX73" fmla="*/ 233749 w 1947232"/>
                <a:gd name="connsiteY73" fmla="*/ 1742077 h 5567206"/>
                <a:gd name="connsiteX74" fmla="*/ 298631 w 1947232"/>
                <a:gd name="connsiteY74" fmla="*/ 1008917 h 5567206"/>
                <a:gd name="connsiteX75" fmla="*/ 313770 w 1947232"/>
                <a:gd name="connsiteY75" fmla="*/ 690997 h 5567206"/>
                <a:gd name="connsiteX76" fmla="*/ 296468 w 1947232"/>
                <a:gd name="connsiteY76" fmla="*/ 653149 h 5567206"/>
                <a:gd name="connsiteX77" fmla="*/ 199145 w 1947232"/>
                <a:gd name="connsiteY77" fmla="*/ 512572 h 5567206"/>
                <a:gd name="connsiteX78" fmla="*/ 107230 w 1947232"/>
                <a:gd name="connsiteY78" fmla="*/ 383892 h 5567206"/>
                <a:gd name="connsiteX79" fmla="*/ 10988 w 1947232"/>
                <a:gd name="connsiteY79" fmla="*/ 306034 h 5567206"/>
                <a:gd name="connsiteX80" fmla="*/ 7744 w 1947232"/>
                <a:gd name="connsiteY80" fmla="*/ 255208 h 5567206"/>
                <a:gd name="connsiteX81" fmla="*/ 55325 w 1947232"/>
                <a:gd name="connsiteY81" fmla="*/ 260615 h 5567206"/>
                <a:gd name="connsiteX82" fmla="*/ 181843 w 1947232"/>
                <a:gd name="connsiteY82" fmla="*/ 349287 h 5567206"/>
                <a:gd name="connsiteX83" fmla="*/ 212121 w 1947232"/>
                <a:gd name="connsiteY83" fmla="*/ 359019 h 5567206"/>
                <a:gd name="connsiteX84" fmla="*/ 211041 w 1947232"/>
                <a:gd name="connsiteY84" fmla="*/ 324416 h 5567206"/>
                <a:gd name="connsiteX85" fmla="*/ 99660 w 1947232"/>
                <a:gd name="connsiteY85" fmla="*/ 118958 h 5567206"/>
                <a:gd name="connsiteX86" fmla="*/ 103985 w 1947232"/>
                <a:gd name="connsiteY86" fmla="*/ 52995 h 5567206"/>
                <a:gd name="connsiteX87" fmla="*/ 167786 w 1947232"/>
                <a:gd name="connsiteY87" fmla="*/ 94087 h 5567206"/>
                <a:gd name="connsiteX88" fmla="*/ 218610 w 1947232"/>
                <a:gd name="connsiteY88" fmla="*/ 180596 h 5567206"/>
                <a:gd name="connsiteX89" fmla="*/ 222935 w 1947232"/>
                <a:gd name="connsiteY89" fmla="*/ 178432 h 5567206"/>
                <a:gd name="connsiteX90" fmla="*/ 175356 w 1947232"/>
                <a:gd name="connsiteY90" fmla="*/ 74623 h 5567206"/>
                <a:gd name="connsiteX91" fmla="*/ 176436 w 1947232"/>
                <a:gd name="connsiteY91" fmla="*/ 2172 h 556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1947232" h="5567206">
                  <a:moveTo>
                    <a:pt x="1246983" y="2425496"/>
                  </a:moveTo>
                  <a:cubicBezTo>
                    <a:pt x="1243739" y="2426578"/>
                    <a:pt x="1242658" y="2507679"/>
                    <a:pt x="1248065" y="2546609"/>
                  </a:cubicBezTo>
                  <a:cubicBezTo>
                    <a:pt x="1249146" y="2558504"/>
                    <a:pt x="1256715" y="2570398"/>
                    <a:pt x="1265367" y="2580130"/>
                  </a:cubicBezTo>
                  <a:cubicBezTo>
                    <a:pt x="1304295" y="2627711"/>
                    <a:pt x="1302133" y="2691512"/>
                    <a:pt x="1246983" y="2719626"/>
                  </a:cubicBezTo>
                  <a:cubicBezTo>
                    <a:pt x="1238333" y="2723951"/>
                    <a:pt x="1218868" y="2731521"/>
                    <a:pt x="1214543" y="2739090"/>
                  </a:cubicBezTo>
                  <a:cubicBezTo>
                    <a:pt x="1173452" y="2806134"/>
                    <a:pt x="1190752" y="2879667"/>
                    <a:pt x="1193997" y="2958607"/>
                  </a:cubicBezTo>
                  <a:cubicBezTo>
                    <a:pt x="1195077" y="2973746"/>
                    <a:pt x="1199404" y="3023488"/>
                    <a:pt x="1195077" y="3036463"/>
                  </a:cubicBezTo>
                  <a:cubicBezTo>
                    <a:pt x="1186427" y="3064579"/>
                    <a:pt x="1279424" y="3059172"/>
                    <a:pt x="1319434" y="3078637"/>
                  </a:cubicBezTo>
                  <a:cubicBezTo>
                    <a:pt x="1372421" y="3104589"/>
                    <a:pt x="1434059" y="3095939"/>
                    <a:pt x="1481639" y="3090532"/>
                  </a:cubicBezTo>
                  <a:cubicBezTo>
                    <a:pt x="1488126" y="3089450"/>
                    <a:pt x="1496778" y="2999698"/>
                    <a:pt x="1501103" y="2991046"/>
                  </a:cubicBezTo>
                  <a:cubicBezTo>
                    <a:pt x="1535706" y="2920759"/>
                    <a:pt x="1553009" y="2909945"/>
                    <a:pt x="1587612" y="2838576"/>
                  </a:cubicBezTo>
                  <a:cubicBezTo>
                    <a:pt x="1476232" y="2703405"/>
                    <a:pt x="1361608" y="2564992"/>
                    <a:pt x="1246983" y="2425496"/>
                  </a:cubicBezTo>
                  <a:close/>
                  <a:moveTo>
                    <a:pt x="176436" y="2172"/>
                  </a:moveTo>
                  <a:cubicBezTo>
                    <a:pt x="198064" y="-7560"/>
                    <a:pt x="203471" y="19473"/>
                    <a:pt x="229423" y="4334"/>
                  </a:cubicBezTo>
                  <a:cubicBezTo>
                    <a:pt x="239155" y="-1073"/>
                    <a:pt x="254294" y="6497"/>
                    <a:pt x="261865" y="15147"/>
                  </a:cubicBezTo>
                  <a:cubicBezTo>
                    <a:pt x="301875" y="-17292"/>
                    <a:pt x="324584" y="28124"/>
                    <a:pt x="347291" y="58402"/>
                  </a:cubicBezTo>
                  <a:cubicBezTo>
                    <a:pt x="404604" y="133015"/>
                    <a:pt x="438125" y="214117"/>
                    <a:pt x="490031" y="291975"/>
                  </a:cubicBezTo>
                  <a:cubicBezTo>
                    <a:pt x="539774" y="366590"/>
                    <a:pt x="576541" y="437959"/>
                    <a:pt x="572214" y="542851"/>
                  </a:cubicBezTo>
                  <a:cubicBezTo>
                    <a:pt x="573296" y="620708"/>
                    <a:pt x="551668" y="636929"/>
                    <a:pt x="548425" y="714787"/>
                  </a:cubicBezTo>
                  <a:cubicBezTo>
                    <a:pt x="540856" y="901862"/>
                    <a:pt x="548425" y="1163551"/>
                    <a:pt x="564645" y="1335486"/>
                  </a:cubicBezTo>
                  <a:cubicBezTo>
                    <a:pt x="586273" y="1490121"/>
                    <a:pt x="590598" y="1643673"/>
                    <a:pt x="570052" y="1798308"/>
                  </a:cubicBezTo>
                  <a:cubicBezTo>
                    <a:pt x="563564" y="1849133"/>
                    <a:pt x="566807" y="1901037"/>
                    <a:pt x="568970" y="1951862"/>
                  </a:cubicBezTo>
                  <a:cubicBezTo>
                    <a:pt x="572214" y="2040532"/>
                    <a:pt x="577621" y="2128123"/>
                    <a:pt x="580866" y="2216794"/>
                  </a:cubicBezTo>
                  <a:cubicBezTo>
                    <a:pt x="581948" y="2233015"/>
                    <a:pt x="581948" y="2250317"/>
                    <a:pt x="583028" y="2264375"/>
                  </a:cubicBezTo>
                  <a:cubicBezTo>
                    <a:pt x="604655" y="2241665"/>
                    <a:pt x="618712" y="2218956"/>
                    <a:pt x="636015" y="2197330"/>
                  </a:cubicBezTo>
                  <a:cubicBezTo>
                    <a:pt x="646829" y="2184353"/>
                    <a:pt x="647910" y="2172459"/>
                    <a:pt x="664131" y="2157320"/>
                  </a:cubicBezTo>
                  <a:cubicBezTo>
                    <a:pt x="660886" y="2152994"/>
                    <a:pt x="670618" y="2145425"/>
                    <a:pt x="677106" y="2136774"/>
                  </a:cubicBezTo>
                  <a:cubicBezTo>
                    <a:pt x="716035" y="2102170"/>
                    <a:pt x="846880" y="2089194"/>
                    <a:pt x="915006" y="2089194"/>
                  </a:cubicBezTo>
                  <a:cubicBezTo>
                    <a:pt x="909599" y="2084869"/>
                    <a:pt x="902029" y="2078381"/>
                    <a:pt x="893379" y="2071892"/>
                  </a:cubicBezTo>
                  <a:cubicBezTo>
                    <a:pt x="844717" y="2036207"/>
                    <a:pt x="810114" y="1990790"/>
                    <a:pt x="800381" y="1931316"/>
                  </a:cubicBezTo>
                  <a:cubicBezTo>
                    <a:pt x="791731" y="1876166"/>
                    <a:pt x="797138" y="1829667"/>
                    <a:pt x="761453" y="1788576"/>
                  </a:cubicBezTo>
                  <a:cubicBezTo>
                    <a:pt x="746314" y="1771275"/>
                    <a:pt x="723605" y="1745322"/>
                    <a:pt x="717116" y="1723695"/>
                  </a:cubicBezTo>
                  <a:cubicBezTo>
                    <a:pt x="712791" y="1708556"/>
                    <a:pt x="712791" y="1693417"/>
                    <a:pt x="723605" y="1682603"/>
                  </a:cubicBezTo>
                  <a:cubicBezTo>
                    <a:pt x="732255" y="1673951"/>
                    <a:pt x="760372" y="1673951"/>
                    <a:pt x="769022" y="1681521"/>
                  </a:cubicBezTo>
                  <a:cubicBezTo>
                    <a:pt x="796056" y="1705311"/>
                    <a:pt x="824171" y="1732345"/>
                    <a:pt x="846880" y="1760461"/>
                  </a:cubicBezTo>
                  <a:cubicBezTo>
                    <a:pt x="857694" y="1774519"/>
                    <a:pt x="866344" y="1790739"/>
                    <a:pt x="877158" y="1805878"/>
                  </a:cubicBezTo>
                  <a:cubicBezTo>
                    <a:pt x="883646" y="1812367"/>
                    <a:pt x="894460" y="1808040"/>
                    <a:pt x="895542" y="1801553"/>
                  </a:cubicBezTo>
                  <a:cubicBezTo>
                    <a:pt x="896622" y="1778844"/>
                    <a:pt x="902029" y="1736670"/>
                    <a:pt x="893379" y="1720451"/>
                  </a:cubicBezTo>
                  <a:cubicBezTo>
                    <a:pt x="863101" y="1660976"/>
                    <a:pt x="815520" y="1616641"/>
                    <a:pt x="741987" y="1616641"/>
                  </a:cubicBezTo>
                  <a:cubicBezTo>
                    <a:pt x="722523" y="1616641"/>
                    <a:pt x="681432" y="1607989"/>
                    <a:pt x="678188" y="1595013"/>
                  </a:cubicBezTo>
                  <a:cubicBezTo>
                    <a:pt x="670618" y="1560410"/>
                    <a:pt x="699816" y="1565817"/>
                    <a:pt x="684677" y="1557165"/>
                  </a:cubicBezTo>
                  <a:cubicBezTo>
                    <a:pt x="669536" y="1549596"/>
                    <a:pt x="646829" y="1508505"/>
                    <a:pt x="696571" y="1506341"/>
                  </a:cubicBezTo>
                  <a:cubicBezTo>
                    <a:pt x="785243" y="1521480"/>
                    <a:pt x="893379" y="1521480"/>
                    <a:pt x="960423" y="1597175"/>
                  </a:cubicBezTo>
                  <a:cubicBezTo>
                    <a:pt x="980969" y="1619884"/>
                    <a:pt x="995026" y="1636105"/>
                    <a:pt x="1018817" y="1656651"/>
                  </a:cubicBezTo>
                  <a:cubicBezTo>
                    <a:pt x="1089105" y="1716125"/>
                    <a:pt x="1090187" y="1806960"/>
                    <a:pt x="1101000" y="1884816"/>
                  </a:cubicBezTo>
                  <a:cubicBezTo>
                    <a:pt x="1112894" y="1962674"/>
                    <a:pt x="1112894" y="2023232"/>
                    <a:pt x="1174532" y="2071892"/>
                  </a:cubicBezTo>
                  <a:cubicBezTo>
                    <a:pt x="1267529" y="2144343"/>
                    <a:pt x="1357282" y="2220038"/>
                    <a:pt x="1453523" y="2288164"/>
                  </a:cubicBezTo>
                  <a:cubicBezTo>
                    <a:pt x="1586530" y="2382242"/>
                    <a:pt x="1724944" y="2460101"/>
                    <a:pt x="1829836" y="2585537"/>
                  </a:cubicBezTo>
                  <a:cubicBezTo>
                    <a:pt x="1924997" y="2700162"/>
                    <a:pt x="1974739" y="2827762"/>
                    <a:pt x="1931484" y="2979153"/>
                  </a:cubicBezTo>
                  <a:cubicBezTo>
                    <a:pt x="1904451" y="3075393"/>
                    <a:pt x="1886067" y="3175959"/>
                    <a:pt x="1844975" y="3265712"/>
                  </a:cubicBezTo>
                  <a:cubicBezTo>
                    <a:pt x="1804965" y="3354384"/>
                    <a:pt x="1718457" y="3463600"/>
                    <a:pt x="1666551" y="3547947"/>
                  </a:cubicBezTo>
                  <a:cubicBezTo>
                    <a:pt x="1654656" y="3567411"/>
                    <a:pt x="1643842" y="3596609"/>
                    <a:pt x="1650331" y="3614991"/>
                  </a:cubicBezTo>
                  <a:cubicBezTo>
                    <a:pt x="1692504" y="3742591"/>
                    <a:pt x="1671958" y="3863704"/>
                    <a:pt x="1675202" y="3996711"/>
                  </a:cubicBezTo>
                  <a:cubicBezTo>
                    <a:pt x="1682772" y="4243261"/>
                    <a:pt x="1675202" y="4489811"/>
                    <a:pt x="1681690" y="4736360"/>
                  </a:cubicBezTo>
                  <a:cubicBezTo>
                    <a:pt x="1682772" y="4764475"/>
                    <a:pt x="1689259" y="4794753"/>
                    <a:pt x="1700073" y="4821787"/>
                  </a:cubicBezTo>
                  <a:cubicBezTo>
                    <a:pt x="1744410" y="4924516"/>
                    <a:pt x="1767117" y="5031572"/>
                    <a:pt x="1780094" y="5142952"/>
                  </a:cubicBezTo>
                  <a:cubicBezTo>
                    <a:pt x="1796315" y="5277039"/>
                    <a:pt x="1819023" y="5411129"/>
                    <a:pt x="1842814" y="5545217"/>
                  </a:cubicBezTo>
                  <a:lnTo>
                    <a:pt x="1846057" y="5567206"/>
                  </a:lnTo>
                  <a:lnTo>
                    <a:pt x="505904" y="5567206"/>
                  </a:lnTo>
                  <a:lnTo>
                    <a:pt x="505745" y="5486080"/>
                  </a:lnTo>
                  <a:cubicBezTo>
                    <a:pt x="507198" y="5445664"/>
                    <a:pt x="510037" y="5405181"/>
                    <a:pt x="513822" y="5364630"/>
                  </a:cubicBezTo>
                  <a:cubicBezTo>
                    <a:pt x="517065" y="5328946"/>
                    <a:pt x="515983" y="5298666"/>
                    <a:pt x="482462" y="5275958"/>
                  </a:cubicBezTo>
                  <a:cubicBezTo>
                    <a:pt x="445695" y="5250006"/>
                    <a:pt x="442452" y="5215403"/>
                    <a:pt x="448939" y="5171066"/>
                  </a:cubicBezTo>
                  <a:cubicBezTo>
                    <a:pt x="467323" y="5033734"/>
                    <a:pt x="477055" y="4895320"/>
                    <a:pt x="493276" y="4756906"/>
                  </a:cubicBezTo>
                  <a:cubicBezTo>
                    <a:pt x="513822" y="4569831"/>
                    <a:pt x="507333" y="4382757"/>
                    <a:pt x="522472" y="4194599"/>
                  </a:cubicBezTo>
                  <a:cubicBezTo>
                    <a:pt x="526797" y="4141612"/>
                    <a:pt x="501926" y="4086463"/>
                    <a:pt x="487869" y="4033476"/>
                  </a:cubicBezTo>
                  <a:cubicBezTo>
                    <a:pt x="435963" y="3843158"/>
                    <a:pt x="400279" y="3669058"/>
                    <a:pt x="306200" y="3497123"/>
                  </a:cubicBezTo>
                  <a:cubicBezTo>
                    <a:pt x="293224" y="3473332"/>
                    <a:pt x="278085" y="3464682"/>
                    <a:pt x="277004" y="3437647"/>
                  </a:cubicBezTo>
                  <a:cubicBezTo>
                    <a:pt x="274840" y="3365196"/>
                    <a:pt x="277004" y="3293827"/>
                    <a:pt x="277004" y="3221377"/>
                  </a:cubicBezTo>
                  <a:cubicBezTo>
                    <a:pt x="277004" y="3210563"/>
                    <a:pt x="273759" y="3197586"/>
                    <a:pt x="267272" y="3188936"/>
                  </a:cubicBezTo>
                  <a:cubicBezTo>
                    <a:pt x="129938" y="3004024"/>
                    <a:pt x="161297" y="2780181"/>
                    <a:pt x="205634" y="2573644"/>
                  </a:cubicBezTo>
                  <a:cubicBezTo>
                    <a:pt x="213203" y="2539039"/>
                    <a:pt x="214284" y="2500111"/>
                    <a:pt x="205634" y="2466588"/>
                  </a:cubicBezTo>
                  <a:cubicBezTo>
                    <a:pt x="177518" y="2349801"/>
                    <a:pt x="171029" y="2233015"/>
                    <a:pt x="195902" y="2115147"/>
                  </a:cubicBezTo>
                  <a:cubicBezTo>
                    <a:pt x="221855" y="1991872"/>
                    <a:pt x="243481" y="1869677"/>
                    <a:pt x="233749" y="1742077"/>
                  </a:cubicBezTo>
                  <a:cubicBezTo>
                    <a:pt x="216448" y="1508505"/>
                    <a:pt x="260783" y="1238164"/>
                    <a:pt x="298631" y="1008917"/>
                  </a:cubicBezTo>
                  <a:cubicBezTo>
                    <a:pt x="315932" y="905106"/>
                    <a:pt x="310525" y="796970"/>
                    <a:pt x="313770" y="690997"/>
                  </a:cubicBezTo>
                  <a:cubicBezTo>
                    <a:pt x="313770" y="678020"/>
                    <a:pt x="304038" y="663963"/>
                    <a:pt x="296468" y="653149"/>
                  </a:cubicBezTo>
                  <a:cubicBezTo>
                    <a:pt x="264026" y="605569"/>
                    <a:pt x="227260" y="561234"/>
                    <a:pt x="199145" y="512572"/>
                  </a:cubicBezTo>
                  <a:cubicBezTo>
                    <a:pt x="158054" y="450935"/>
                    <a:pt x="161297" y="417413"/>
                    <a:pt x="107230" y="383892"/>
                  </a:cubicBezTo>
                  <a:cubicBezTo>
                    <a:pt x="78032" y="365508"/>
                    <a:pt x="35861" y="330905"/>
                    <a:pt x="10988" y="306034"/>
                  </a:cubicBezTo>
                  <a:cubicBezTo>
                    <a:pt x="-3070" y="291975"/>
                    <a:pt x="-3070" y="260615"/>
                    <a:pt x="7744" y="255208"/>
                  </a:cubicBezTo>
                  <a:cubicBezTo>
                    <a:pt x="23965" y="245476"/>
                    <a:pt x="43429" y="253047"/>
                    <a:pt x="55325" y="260615"/>
                  </a:cubicBezTo>
                  <a:cubicBezTo>
                    <a:pt x="98578" y="287650"/>
                    <a:pt x="139670" y="320091"/>
                    <a:pt x="181843" y="349287"/>
                  </a:cubicBezTo>
                  <a:cubicBezTo>
                    <a:pt x="190495" y="354694"/>
                    <a:pt x="200227" y="363344"/>
                    <a:pt x="212121" y="359019"/>
                  </a:cubicBezTo>
                  <a:cubicBezTo>
                    <a:pt x="226180" y="352532"/>
                    <a:pt x="215366" y="333067"/>
                    <a:pt x="211041" y="324416"/>
                  </a:cubicBezTo>
                  <a:cubicBezTo>
                    <a:pt x="175356" y="255208"/>
                    <a:pt x="137508" y="186002"/>
                    <a:pt x="99660" y="118958"/>
                  </a:cubicBezTo>
                  <a:cubicBezTo>
                    <a:pt x="84521" y="93005"/>
                    <a:pt x="80196" y="64891"/>
                    <a:pt x="103985" y="52995"/>
                  </a:cubicBezTo>
                  <a:cubicBezTo>
                    <a:pt x="122369" y="44345"/>
                    <a:pt x="156972" y="74623"/>
                    <a:pt x="167786" y="94087"/>
                  </a:cubicBezTo>
                  <a:cubicBezTo>
                    <a:pt x="186168" y="125447"/>
                    <a:pt x="201307" y="148154"/>
                    <a:pt x="218610" y="180596"/>
                  </a:cubicBezTo>
                  <a:cubicBezTo>
                    <a:pt x="227260" y="192491"/>
                    <a:pt x="226180" y="193571"/>
                    <a:pt x="222935" y="178432"/>
                  </a:cubicBezTo>
                  <a:cubicBezTo>
                    <a:pt x="205634" y="144911"/>
                    <a:pt x="191575" y="109226"/>
                    <a:pt x="175356" y="74623"/>
                  </a:cubicBezTo>
                  <a:cubicBezTo>
                    <a:pt x="164542" y="51914"/>
                    <a:pt x="153729" y="12986"/>
                    <a:pt x="176436" y="2172"/>
                  </a:cubicBezTo>
                  <a:close/>
                </a:path>
              </a:pathLst>
            </a:custGeom>
            <a:solidFill>
              <a:schemeClr val="accent4"/>
            </a:solidFill>
            <a:ln w="65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4" name="Freeform: Shape 9">
              <a:extLst>
                <a:ext uri="{FF2B5EF4-FFF2-40B4-BE49-F238E27FC236}">
                  <a16:creationId xmlns:a16="http://schemas.microsoft.com/office/drawing/2014/main" id="{A7E5B27C-E0A5-4B27-9A67-85601BE18EB8}"/>
                </a:ext>
              </a:extLst>
            </p:cNvPr>
            <p:cNvSpPr/>
            <p:nvPr/>
          </p:nvSpPr>
          <p:spPr>
            <a:xfrm>
              <a:off x="156617" y="59563"/>
              <a:ext cx="973223" cy="973223"/>
            </a:xfrm>
            <a:custGeom>
              <a:avLst/>
              <a:gdLst>
                <a:gd name="connsiteX0" fmla="*/ 297117 w 592910"/>
                <a:gd name="connsiteY0" fmla="*/ 592979 h 592910"/>
                <a:gd name="connsiteX1" fmla="*/ 3 w 592910"/>
                <a:gd name="connsiteY1" fmla="*/ 309699 h 592910"/>
                <a:gd name="connsiteX2" fmla="*/ 269448 w 592910"/>
                <a:gd name="connsiteY2" fmla="*/ 1385 h 592910"/>
                <a:gd name="connsiteX3" fmla="*/ 594890 w 592910"/>
                <a:gd name="connsiteY3" fmla="*/ 291253 h 592910"/>
                <a:gd name="connsiteX4" fmla="*/ 297117 w 592910"/>
                <a:gd name="connsiteY4" fmla="*/ 592979 h 59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910" h="592910">
                  <a:moveTo>
                    <a:pt x="297117" y="592979"/>
                  </a:moveTo>
                  <a:cubicBezTo>
                    <a:pt x="165359" y="604837"/>
                    <a:pt x="661" y="490866"/>
                    <a:pt x="3" y="309699"/>
                  </a:cubicBezTo>
                  <a:cubicBezTo>
                    <a:pt x="-656" y="125897"/>
                    <a:pt x="120561" y="14561"/>
                    <a:pt x="269448" y="1385"/>
                  </a:cubicBezTo>
                  <a:cubicBezTo>
                    <a:pt x="459179" y="-15743"/>
                    <a:pt x="588961" y="128532"/>
                    <a:pt x="594890" y="291253"/>
                  </a:cubicBezTo>
                  <a:cubicBezTo>
                    <a:pt x="600819" y="449362"/>
                    <a:pt x="474990" y="593637"/>
                    <a:pt x="297117" y="592979"/>
                  </a:cubicBezTo>
                  <a:close/>
                </a:path>
              </a:pathLst>
            </a:custGeom>
            <a:solidFill>
              <a:schemeClr val="accent4"/>
            </a:solidFill>
            <a:ln w="657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5" name="Text Placeholder 13">
              <a:extLst>
                <a:ext uri="{FF2B5EF4-FFF2-40B4-BE49-F238E27FC236}">
                  <a16:creationId xmlns:a16="http://schemas.microsoft.com/office/drawing/2014/main" id="{90588792-55A2-40EA-85B6-9B7F2D6B6B2A}"/>
                </a:ext>
              </a:extLst>
            </p:cNvPr>
            <p:cNvSpPr txBox="1">
              <a:spLocks/>
            </p:cNvSpPr>
            <p:nvPr/>
          </p:nvSpPr>
          <p:spPr>
            <a:xfrm>
              <a:off x="2789855" y="3686433"/>
              <a:ext cx="4363097" cy="3030165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altLang="ko-KR" sz="2800" b="1" u="sng" dirty="0">
                  <a:solidFill>
                    <a:prstClr val="white"/>
                  </a:solidFill>
                  <a:latin typeface="Arial"/>
                  <a:ea typeface="Arial Unicode MS"/>
                  <a:cs typeface="Arial" pitchFamily="34" charset="0"/>
                </a:rPr>
                <a:t>EVOLUTIVO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altLang="ko-KR" sz="2800" b="1" dirty="0">
                  <a:solidFill>
                    <a:prstClr val="white"/>
                  </a:solidFill>
                  <a:latin typeface="Arial"/>
                  <a:ea typeface="Arial Unicode MS"/>
                  <a:cs typeface="Arial" pitchFamily="34" charset="0"/>
                </a:rPr>
                <a:t>- TIROS DE 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- TIROS DE 3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AC0F0E9E-3FC6-453F-9D08-A66F2592B7CF}"/>
                </a:ext>
              </a:extLst>
            </p:cNvPr>
            <p:cNvSpPr/>
            <p:nvPr/>
          </p:nvSpPr>
          <p:spPr>
            <a:xfrm>
              <a:off x="3285490" y="700985"/>
              <a:ext cx="3867462" cy="2793706"/>
            </a:xfrm>
            <a:custGeom>
              <a:avLst/>
              <a:gdLst>
                <a:gd name="connsiteX0" fmla="*/ 4492692 w 4492692"/>
                <a:gd name="connsiteY0" fmla="*/ 326228 h 3245348"/>
                <a:gd name="connsiteX1" fmla="*/ 4436816 w 4492692"/>
                <a:gd name="connsiteY1" fmla="*/ 327357 h 3245348"/>
                <a:gd name="connsiteX2" fmla="*/ 4201458 w 4492692"/>
                <a:gd name="connsiteY2" fmla="*/ 326793 h 3245348"/>
                <a:gd name="connsiteX3" fmla="*/ 4166464 w 4492692"/>
                <a:gd name="connsiteY3" fmla="*/ 342032 h 3245348"/>
                <a:gd name="connsiteX4" fmla="*/ 3771942 w 4492692"/>
                <a:gd name="connsiteY4" fmla="*/ 853386 h 3245348"/>
                <a:gd name="connsiteX5" fmla="*/ 3399997 w 4492692"/>
                <a:gd name="connsiteY5" fmla="*/ 1731605 h 3245348"/>
                <a:gd name="connsiteX6" fmla="*/ 3335655 w 4492692"/>
                <a:gd name="connsiteY6" fmla="*/ 2067993 h 3245348"/>
                <a:gd name="connsiteX7" fmla="*/ 3310256 w 4492692"/>
                <a:gd name="connsiteY7" fmla="*/ 2543789 h 3245348"/>
                <a:gd name="connsiteX8" fmla="*/ 3333961 w 4492692"/>
                <a:gd name="connsiteY8" fmla="*/ 2854778 h 3245348"/>
                <a:gd name="connsiteX9" fmla="*/ 3366133 w 4492692"/>
                <a:gd name="connsiteY9" fmla="*/ 3086750 h 3245348"/>
                <a:gd name="connsiteX10" fmla="*/ 3298404 w 4492692"/>
                <a:gd name="connsiteY10" fmla="*/ 3158995 h 3245348"/>
                <a:gd name="connsiteX11" fmla="*/ 3195117 w 4492692"/>
                <a:gd name="connsiteY11" fmla="*/ 3136418 h 3245348"/>
                <a:gd name="connsiteX12" fmla="*/ 2866067 w 4492692"/>
                <a:gd name="connsiteY12" fmla="*/ 3009991 h 3245348"/>
                <a:gd name="connsiteX13" fmla="*/ 2819785 w 4492692"/>
                <a:gd name="connsiteY13" fmla="*/ 3013377 h 3245348"/>
                <a:gd name="connsiteX14" fmla="*/ 2413411 w 4492692"/>
                <a:gd name="connsiteY14" fmla="*/ 3203018 h 3245348"/>
                <a:gd name="connsiteX15" fmla="*/ 2255941 w 4492692"/>
                <a:gd name="connsiteY15" fmla="*/ 3248735 h 3245348"/>
                <a:gd name="connsiteX16" fmla="*/ 2206838 w 4492692"/>
                <a:gd name="connsiteY16" fmla="*/ 3241398 h 3245348"/>
                <a:gd name="connsiteX17" fmla="*/ 1765470 w 4492692"/>
                <a:gd name="connsiteY17" fmla="*/ 3063045 h 3245348"/>
                <a:gd name="connsiteX18" fmla="*/ 1663876 w 4492692"/>
                <a:gd name="connsiteY18" fmla="*/ 3007733 h 3245348"/>
                <a:gd name="connsiteX19" fmla="*/ 1637914 w 4492692"/>
                <a:gd name="connsiteY19" fmla="*/ 3006604 h 3245348"/>
                <a:gd name="connsiteX20" fmla="*/ 1286852 w 4492692"/>
                <a:gd name="connsiteY20" fmla="*/ 3139805 h 3245348"/>
                <a:gd name="connsiteX21" fmla="*/ 1193160 w 4492692"/>
                <a:gd name="connsiteY21" fmla="*/ 3158995 h 3245348"/>
                <a:gd name="connsiteX22" fmla="*/ 1125995 w 4492692"/>
                <a:gd name="connsiteY22" fmla="*/ 3081671 h 3245348"/>
                <a:gd name="connsiteX23" fmla="*/ 1168890 w 4492692"/>
                <a:gd name="connsiteY23" fmla="*/ 2761087 h 3245348"/>
                <a:gd name="connsiteX24" fmla="*/ 1178485 w 4492692"/>
                <a:gd name="connsiteY24" fmla="*/ 2297143 h 3245348"/>
                <a:gd name="connsiteX25" fmla="*/ 966267 w 4492692"/>
                <a:gd name="connsiteY25" fmla="*/ 1338777 h 3245348"/>
                <a:gd name="connsiteX26" fmla="*/ 388878 w 4492692"/>
                <a:gd name="connsiteY26" fmla="*/ 411454 h 3245348"/>
                <a:gd name="connsiteX27" fmla="*/ 322277 w 4492692"/>
                <a:gd name="connsiteY27" fmla="*/ 339210 h 3245348"/>
                <a:gd name="connsiteX28" fmla="*/ 294621 w 4492692"/>
                <a:gd name="connsiteY28" fmla="*/ 327921 h 3245348"/>
                <a:gd name="connsiteX29" fmla="*/ 22576 w 4492692"/>
                <a:gd name="connsiteY29" fmla="*/ 327357 h 3245348"/>
                <a:gd name="connsiteX30" fmla="*/ 0 w 4492692"/>
                <a:gd name="connsiteY30" fmla="*/ 327357 h 3245348"/>
                <a:gd name="connsiteX31" fmla="*/ 0 w 4492692"/>
                <a:gd name="connsiteY31" fmla="*/ 0 h 3245348"/>
                <a:gd name="connsiteX32" fmla="*/ 4492692 w 4492692"/>
                <a:gd name="connsiteY32" fmla="*/ 0 h 3245348"/>
                <a:gd name="connsiteX33" fmla="*/ 4492692 w 4492692"/>
                <a:gd name="connsiteY33" fmla="*/ 326228 h 3245348"/>
                <a:gd name="connsiteX34" fmla="*/ 2097342 w 4492692"/>
                <a:gd name="connsiteY34" fmla="*/ 2619984 h 3245348"/>
                <a:gd name="connsiteX35" fmla="*/ 1766034 w 4492692"/>
                <a:gd name="connsiteY35" fmla="*/ 2394221 h 3245348"/>
                <a:gd name="connsiteX36" fmla="*/ 1746845 w 4492692"/>
                <a:gd name="connsiteY36" fmla="*/ 2393657 h 3245348"/>
                <a:gd name="connsiteX37" fmla="*/ 1680809 w 4492692"/>
                <a:gd name="connsiteY37" fmla="*/ 2429779 h 3245348"/>
                <a:gd name="connsiteX38" fmla="*/ 1341035 w 4492692"/>
                <a:gd name="connsiteY38" fmla="*/ 2601923 h 3245348"/>
                <a:gd name="connsiteX39" fmla="*/ 1339342 w 4492692"/>
                <a:gd name="connsiteY39" fmla="*/ 2629015 h 3245348"/>
                <a:gd name="connsiteX40" fmla="*/ 1646380 w 4492692"/>
                <a:gd name="connsiteY40" fmla="*/ 2827687 h 3245348"/>
                <a:gd name="connsiteX41" fmla="*/ 1676293 w 4492692"/>
                <a:gd name="connsiteY41" fmla="*/ 2828816 h 3245348"/>
                <a:gd name="connsiteX42" fmla="*/ 1951725 w 4492692"/>
                <a:gd name="connsiteY42" fmla="*/ 2696180 h 3245348"/>
                <a:gd name="connsiteX43" fmla="*/ 2097342 w 4492692"/>
                <a:gd name="connsiteY43" fmla="*/ 2619984 h 3245348"/>
                <a:gd name="connsiteX44" fmla="*/ 2397043 w 4492692"/>
                <a:gd name="connsiteY44" fmla="*/ 2618291 h 3245348"/>
                <a:gd name="connsiteX45" fmla="*/ 2397608 w 4492692"/>
                <a:gd name="connsiteY45" fmla="*/ 2619420 h 3245348"/>
                <a:gd name="connsiteX46" fmla="*/ 2824865 w 4492692"/>
                <a:gd name="connsiteY46" fmla="*/ 2831073 h 3245348"/>
                <a:gd name="connsiteX47" fmla="*/ 2841797 w 4492692"/>
                <a:gd name="connsiteY47" fmla="*/ 2828816 h 3245348"/>
                <a:gd name="connsiteX48" fmla="*/ 3155044 w 4492692"/>
                <a:gd name="connsiteY48" fmla="*/ 2627322 h 3245348"/>
                <a:gd name="connsiteX49" fmla="*/ 3153915 w 4492692"/>
                <a:gd name="connsiteY49" fmla="*/ 2603052 h 3245348"/>
                <a:gd name="connsiteX50" fmla="*/ 2746412 w 4492692"/>
                <a:gd name="connsiteY50" fmla="*/ 2394221 h 3245348"/>
                <a:gd name="connsiteX51" fmla="*/ 2726658 w 4492692"/>
                <a:gd name="connsiteY51" fmla="*/ 2395350 h 3245348"/>
                <a:gd name="connsiteX52" fmla="*/ 2662315 w 4492692"/>
                <a:gd name="connsiteY52" fmla="*/ 2440502 h 3245348"/>
                <a:gd name="connsiteX53" fmla="*/ 2397043 w 4492692"/>
                <a:gd name="connsiteY53" fmla="*/ 2618291 h 3245348"/>
                <a:gd name="connsiteX54" fmla="*/ 2809626 w 4492692"/>
                <a:gd name="connsiteY54" fmla="*/ 329050 h 3245348"/>
                <a:gd name="connsiteX55" fmla="*/ 2323670 w 4492692"/>
                <a:gd name="connsiteY55" fmla="*/ 329050 h 3245348"/>
                <a:gd name="connsiteX56" fmla="*/ 2320848 w 4492692"/>
                <a:gd name="connsiteY56" fmla="*/ 361221 h 3245348"/>
                <a:gd name="connsiteX57" fmla="*/ 2483398 w 4492692"/>
                <a:gd name="connsiteY57" fmla="*/ 811619 h 3245348"/>
                <a:gd name="connsiteX58" fmla="*/ 2551691 w 4492692"/>
                <a:gd name="connsiteY58" fmla="*/ 919986 h 3245348"/>
                <a:gd name="connsiteX59" fmla="*/ 2809626 w 4492692"/>
                <a:gd name="connsiteY59" fmla="*/ 329050 h 3245348"/>
                <a:gd name="connsiteX60" fmla="*/ 1938179 w 4492692"/>
                <a:gd name="connsiteY60" fmla="*/ 917728 h 3245348"/>
                <a:gd name="connsiteX61" fmla="*/ 1941565 w 4492692"/>
                <a:gd name="connsiteY61" fmla="*/ 915471 h 3245348"/>
                <a:gd name="connsiteX62" fmla="*/ 2161120 w 4492692"/>
                <a:gd name="connsiteY62" fmla="*/ 418791 h 3245348"/>
                <a:gd name="connsiteX63" fmla="*/ 2166764 w 4492692"/>
                <a:gd name="connsiteY63" fmla="*/ 328486 h 3245348"/>
                <a:gd name="connsiteX64" fmla="*/ 1682502 w 4492692"/>
                <a:gd name="connsiteY64" fmla="*/ 328486 h 3245348"/>
                <a:gd name="connsiteX65" fmla="*/ 1938179 w 4492692"/>
                <a:gd name="connsiteY65" fmla="*/ 917728 h 3245348"/>
                <a:gd name="connsiteX66" fmla="*/ 1822475 w 4492692"/>
                <a:gd name="connsiteY66" fmla="*/ 2924765 h 3245348"/>
                <a:gd name="connsiteX67" fmla="*/ 1826991 w 4492692"/>
                <a:gd name="connsiteY67" fmla="*/ 2928151 h 3245348"/>
                <a:gd name="connsiteX68" fmla="*/ 2237880 w 4492692"/>
                <a:gd name="connsiteY68" fmla="*/ 3096910 h 3245348"/>
                <a:gd name="connsiteX69" fmla="*/ 2256505 w 4492692"/>
                <a:gd name="connsiteY69" fmla="*/ 3095781 h 3245348"/>
                <a:gd name="connsiteX70" fmla="*/ 2436552 w 4492692"/>
                <a:gd name="connsiteY70" fmla="*/ 3034825 h 3245348"/>
                <a:gd name="connsiteX71" fmla="*/ 2674168 w 4492692"/>
                <a:gd name="connsiteY71" fmla="*/ 2927023 h 3245348"/>
                <a:gd name="connsiteX72" fmla="*/ 2664573 w 4492692"/>
                <a:gd name="connsiteY72" fmla="*/ 2920250 h 3245348"/>
                <a:gd name="connsiteX73" fmla="*/ 2257634 w 4492692"/>
                <a:gd name="connsiteY73" fmla="*/ 2709725 h 3245348"/>
                <a:gd name="connsiteX74" fmla="*/ 2233929 w 4492692"/>
                <a:gd name="connsiteY74" fmla="*/ 2711419 h 3245348"/>
                <a:gd name="connsiteX75" fmla="*/ 1962449 w 4492692"/>
                <a:gd name="connsiteY75" fmla="*/ 2855907 h 3245348"/>
                <a:gd name="connsiteX76" fmla="*/ 1822475 w 4492692"/>
                <a:gd name="connsiteY76" fmla="*/ 2924765 h 3245348"/>
                <a:gd name="connsiteX77" fmla="*/ 1898106 w 4492692"/>
                <a:gd name="connsiteY77" fmla="*/ 2306738 h 3245348"/>
                <a:gd name="connsiteX78" fmla="*/ 1905443 w 4492692"/>
                <a:gd name="connsiteY78" fmla="*/ 2312382 h 3245348"/>
                <a:gd name="connsiteX79" fmla="*/ 2235622 w 4492692"/>
                <a:gd name="connsiteY79" fmla="*/ 2526857 h 3245348"/>
                <a:gd name="connsiteX80" fmla="*/ 2258763 w 4492692"/>
                <a:gd name="connsiteY80" fmla="*/ 2526857 h 3245348"/>
                <a:gd name="connsiteX81" fmla="*/ 2508232 w 4492692"/>
                <a:gd name="connsiteY81" fmla="*/ 2367694 h 3245348"/>
                <a:gd name="connsiteX82" fmla="*/ 2595715 w 4492692"/>
                <a:gd name="connsiteY82" fmla="*/ 2307302 h 3245348"/>
                <a:gd name="connsiteX83" fmla="*/ 2246346 w 4492692"/>
                <a:gd name="connsiteY83" fmla="*/ 2070815 h 3245348"/>
                <a:gd name="connsiteX84" fmla="*/ 1898106 w 4492692"/>
                <a:gd name="connsiteY84" fmla="*/ 2306738 h 3245348"/>
                <a:gd name="connsiteX85" fmla="*/ 2884128 w 4492692"/>
                <a:gd name="connsiteY85" fmla="*/ 579648 h 3245348"/>
                <a:gd name="connsiteX86" fmla="*/ 2650463 w 4492692"/>
                <a:gd name="connsiteY86" fmla="*/ 1041334 h 3245348"/>
                <a:gd name="connsiteX87" fmla="*/ 2886385 w 4492692"/>
                <a:gd name="connsiteY87" fmla="*/ 1265968 h 3245348"/>
                <a:gd name="connsiteX88" fmla="*/ 3098039 w 4492692"/>
                <a:gd name="connsiteY88" fmla="*/ 986586 h 3245348"/>
                <a:gd name="connsiteX89" fmla="*/ 2884128 w 4492692"/>
                <a:gd name="connsiteY89" fmla="*/ 579648 h 3245348"/>
                <a:gd name="connsiteX90" fmla="*/ 1608564 w 4492692"/>
                <a:gd name="connsiteY90" fmla="*/ 579648 h 3245348"/>
                <a:gd name="connsiteX91" fmla="*/ 1394654 w 4492692"/>
                <a:gd name="connsiteY91" fmla="*/ 987150 h 3245348"/>
                <a:gd name="connsiteX92" fmla="*/ 1606307 w 4492692"/>
                <a:gd name="connsiteY92" fmla="*/ 1266533 h 3245348"/>
                <a:gd name="connsiteX93" fmla="*/ 1842230 w 4492692"/>
                <a:gd name="connsiteY93" fmla="*/ 1041334 h 3245348"/>
                <a:gd name="connsiteX94" fmla="*/ 1608564 w 4492692"/>
                <a:gd name="connsiteY94" fmla="*/ 579648 h 3245348"/>
                <a:gd name="connsiteX95" fmla="*/ 3449101 w 4492692"/>
                <a:gd name="connsiteY95" fmla="*/ 329050 h 3245348"/>
                <a:gd name="connsiteX96" fmla="*/ 2962016 w 4492692"/>
                <a:gd name="connsiteY96" fmla="*/ 329050 h 3245348"/>
                <a:gd name="connsiteX97" fmla="*/ 3183264 w 4492692"/>
                <a:gd name="connsiteY97" fmla="*/ 850564 h 3245348"/>
                <a:gd name="connsiteX98" fmla="*/ 3449101 w 4492692"/>
                <a:gd name="connsiteY98" fmla="*/ 329050 h 3245348"/>
                <a:gd name="connsiteX99" fmla="*/ 1042463 w 4492692"/>
                <a:gd name="connsiteY99" fmla="*/ 327921 h 3245348"/>
                <a:gd name="connsiteX100" fmla="*/ 1308863 w 4492692"/>
                <a:gd name="connsiteY100" fmla="*/ 850564 h 3245348"/>
                <a:gd name="connsiteX101" fmla="*/ 1530676 w 4492692"/>
                <a:gd name="connsiteY101" fmla="*/ 327921 h 3245348"/>
                <a:gd name="connsiteX102" fmla="*/ 1042463 w 4492692"/>
                <a:gd name="connsiteY102" fmla="*/ 327921 h 3245348"/>
                <a:gd name="connsiteX103" fmla="*/ 2247475 w 4492692"/>
                <a:gd name="connsiteY103" fmla="*/ 1314507 h 3245348"/>
                <a:gd name="connsiteX104" fmla="*/ 2259327 w 4492692"/>
                <a:gd name="connsiteY104" fmla="*/ 1298704 h 3245348"/>
                <a:gd name="connsiteX105" fmla="*/ 2456306 w 4492692"/>
                <a:gd name="connsiteY105" fmla="*/ 1063910 h 3245348"/>
                <a:gd name="connsiteX106" fmla="*/ 2455742 w 4492692"/>
                <a:gd name="connsiteY106" fmla="*/ 1035690 h 3245348"/>
                <a:gd name="connsiteX107" fmla="*/ 2296014 w 4492692"/>
                <a:gd name="connsiteY107" fmla="*/ 773240 h 3245348"/>
                <a:gd name="connsiteX108" fmla="*/ 2246346 w 4492692"/>
                <a:gd name="connsiteY108" fmla="*/ 661487 h 3245348"/>
                <a:gd name="connsiteX109" fmla="*/ 2242960 w 4492692"/>
                <a:gd name="connsiteY109" fmla="*/ 666002 h 3245348"/>
                <a:gd name="connsiteX110" fmla="*/ 2034693 w 4492692"/>
                <a:gd name="connsiteY110" fmla="*/ 1039076 h 3245348"/>
                <a:gd name="connsiteX111" fmla="*/ 2035257 w 4492692"/>
                <a:gd name="connsiteY111" fmla="*/ 1063346 h 3245348"/>
                <a:gd name="connsiteX112" fmla="*/ 2150961 w 4492692"/>
                <a:gd name="connsiteY112" fmla="*/ 1208399 h 3245348"/>
                <a:gd name="connsiteX113" fmla="*/ 2247475 w 4492692"/>
                <a:gd name="connsiteY113" fmla="*/ 1314507 h 3245348"/>
                <a:gd name="connsiteX114" fmla="*/ 2726093 w 4492692"/>
                <a:gd name="connsiteY114" fmla="*/ 2214739 h 3245348"/>
                <a:gd name="connsiteX115" fmla="*/ 2983464 w 4492692"/>
                <a:gd name="connsiteY115" fmla="*/ 2003086 h 3245348"/>
                <a:gd name="connsiteX116" fmla="*/ 2973869 w 4492692"/>
                <a:gd name="connsiteY116" fmla="*/ 1997442 h 3245348"/>
                <a:gd name="connsiteX117" fmla="*/ 2601924 w 4492692"/>
                <a:gd name="connsiteY117" fmla="*/ 1792562 h 3245348"/>
                <a:gd name="connsiteX118" fmla="*/ 2578218 w 4492692"/>
                <a:gd name="connsiteY118" fmla="*/ 1794819 h 3245348"/>
                <a:gd name="connsiteX119" fmla="*/ 2430908 w 4492692"/>
                <a:gd name="connsiteY119" fmla="*/ 1922375 h 3245348"/>
                <a:gd name="connsiteX120" fmla="*/ 2364872 w 4492692"/>
                <a:gd name="connsiteY120" fmla="*/ 1976559 h 3245348"/>
                <a:gd name="connsiteX121" fmla="*/ 2726093 w 4492692"/>
                <a:gd name="connsiteY121" fmla="*/ 2214739 h 3245348"/>
                <a:gd name="connsiteX122" fmla="*/ 1512615 w 4492692"/>
                <a:gd name="connsiteY122" fmla="*/ 2000264 h 3245348"/>
                <a:gd name="connsiteX123" fmla="*/ 1516566 w 4492692"/>
                <a:gd name="connsiteY123" fmla="*/ 2005343 h 3245348"/>
                <a:gd name="connsiteX124" fmla="*/ 1757568 w 4492692"/>
                <a:gd name="connsiteY124" fmla="*/ 2204015 h 3245348"/>
                <a:gd name="connsiteX125" fmla="*/ 1779016 w 4492692"/>
                <a:gd name="connsiteY125" fmla="*/ 2204015 h 3245348"/>
                <a:gd name="connsiteX126" fmla="*/ 2025662 w 4492692"/>
                <a:gd name="connsiteY126" fmla="*/ 2044288 h 3245348"/>
                <a:gd name="connsiteX127" fmla="*/ 2123305 w 4492692"/>
                <a:gd name="connsiteY127" fmla="*/ 1975430 h 3245348"/>
                <a:gd name="connsiteX128" fmla="*/ 1916167 w 4492692"/>
                <a:gd name="connsiteY128" fmla="*/ 1796512 h 3245348"/>
                <a:gd name="connsiteX129" fmla="*/ 1886253 w 4492692"/>
                <a:gd name="connsiteY129" fmla="*/ 1794255 h 3245348"/>
                <a:gd name="connsiteX130" fmla="*/ 1550430 w 4492692"/>
                <a:gd name="connsiteY130" fmla="*/ 1981638 h 3245348"/>
                <a:gd name="connsiteX131" fmla="*/ 1512615 w 4492692"/>
                <a:gd name="connsiteY131" fmla="*/ 2000264 h 3245348"/>
                <a:gd name="connsiteX132" fmla="*/ 2702953 w 4492692"/>
                <a:gd name="connsiteY132" fmla="*/ 1680809 h 3245348"/>
                <a:gd name="connsiteX133" fmla="*/ 3097474 w 4492692"/>
                <a:gd name="connsiteY133" fmla="*/ 1890204 h 3245348"/>
                <a:gd name="connsiteX134" fmla="*/ 3238012 w 4492692"/>
                <a:gd name="connsiteY134" fmla="*/ 1753053 h 3245348"/>
                <a:gd name="connsiteX135" fmla="*/ 3246478 w 4492692"/>
                <a:gd name="connsiteY135" fmla="*/ 1737814 h 3245348"/>
                <a:gd name="connsiteX136" fmla="*/ 3259459 w 4492692"/>
                <a:gd name="connsiteY136" fmla="*/ 1682502 h 3245348"/>
                <a:gd name="connsiteX137" fmla="*/ 2903882 w 4492692"/>
                <a:gd name="connsiteY137" fmla="*/ 1470284 h 3245348"/>
                <a:gd name="connsiteX138" fmla="*/ 2702953 w 4492692"/>
                <a:gd name="connsiteY138" fmla="*/ 1680809 h 3245348"/>
                <a:gd name="connsiteX139" fmla="*/ 1233233 w 4492692"/>
                <a:gd name="connsiteY139" fmla="*/ 1683066 h 3245348"/>
                <a:gd name="connsiteX140" fmla="*/ 1241699 w 4492692"/>
                <a:gd name="connsiteY140" fmla="*/ 1717495 h 3245348"/>
                <a:gd name="connsiteX141" fmla="*/ 1266533 w 4492692"/>
                <a:gd name="connsiteY141" fmla="*/ 1763777 h 3245348"/>
                <a:gd name="connsiteX142" fmla="*/ 1383930 w 4492692"/>
                <a:gd name="connsiteY142" fmla="*/ 1882302 h 3245348"/>
                <a:gd name="connsiteX143" fmla="*/ 1405942 w 4492692"/>
                <a:gd name="connsiteY143" fmla="*/ 1886253 h 3245348"/>
                <a:gd name="connsiteX144" fmla="*/ 1699999 w 4492692"/>
                <a:gd name="connsiteY144" fmla="*/ 1736121 h 3245348"/>
                <a:gd name="connsiteX145" fmla="*/ 1790304 w 4492692"/>
                <a:gd name="connsiteY145" fmla="*/ 1681373 h 3245348"/>
                <a:gd name="connsiteX146" fmla="*/ 1589375 w 4492692"/>
                <a:gd name="connsiteY146" fmla="*/ 1470849 h 3245348"/>
                <a:gd name="connsiteX147" fmla="*/ 1233233 w 4492692"/>
                <a:gd name="connsiteY147" fmla="*/ 1683066 h 3245348"/>
                <a:gd name="connsiteX148" fmla="*/ 3510057 w 4492692"/>
                <a:gd name="connsiteY148" fmla="*/ 563280 h 3245348"/>
                <a:gd name="connsiteX149" fmla="*/ 3505541 w 4492692"/>
                <a:gd name="connsiteY149" fmla="*/ 570617 h 3245348"/>
                <a:gd name="connsiteX150" fmla="*/ 3283165 w 4492692"/>
                <a:gd name="connsiteY150" fmla="*/ 968525 h 3245348"/>
                <a:gd name="connsiteX151" fmla="*/ 3285422 w 4492692"/>
                <a:gd name="connsiteY151" fmla="*/ 989408 h 3245348"/>
                <a:gd name="connsiteX152" fmla="*/ 3433862 w 4492692"/>
                <a:gd name="connsiteY152" fmla="*/ 1145749 h 3245348"/>
                <a:gd name="connsiteX153" fmla="*/ 3441199 w 4492692"/>
                <a:gd name="connsiteY153" fmla="*/ 1151393 h 3245348"/>
                <a:gd name="connsiteX154" fmla="*/ 3644386 w 4492692"/>
                <a:gd name="connsiteY154" fmla="*/ 770982 h 3245348"/>
                <a:gd name="connsiteX155" fmla="*/ 3510057 w 4492692"/>
                <a:gd name="connsiteY155" fmla="*/ 563280 h 3245348"/>
                <a:gd name="connsiteX156" fmla="*/ 850564 w 4492692"/>
                <a:gd name="connsiteY156" fmla="*/ 774368 h 3245348"/>
                <a:gd name="connsiteX157" fmla="*/ 1053751 w 4492692"/>
                <a:gd name="connsiteY157" fmla="*/ 1155344 h 3245348"/>
                <a:gd name="connsiteX158" fmla="*/ 1213478 w 4492692"/>
                <a:gd name="connsiteY158" fmla="*/ 986586 h 3245348"/>
                <a:gd name="connsiteX159" fmla="*/ 980942 w 4492692"/>
                <a:gd name="connsiteY159" fmla="*/ 570053 h 3245348"/>
                <a:gd name="connsiteX160" fmla="*/ 925066 w 4492692"/>
                <a:gd name="connsiteY160" fmla="*/ 677290 h 3245348"/>
                <a:gd name="connsiteX161" fmla="*/ 850564 w 4492692"/>
                <a:gd name="connsiteY161" fmla="*/ 774368 h 3245348"/>
                <a:gd name="connsiteX162" fmla="*/ 2353584 w 4492692"/>
                <a:gd name="connsiteY162" fmla="*/ 1414972 h 3245348"/>
                <a:gd name="connsiteX163" fmla="*/ 2577654 w 4492692"/>
                <a:gd name="connsiteY163" fmla="*/ 1596712 h 3245348"/>
                <a:gd name="connsiteX164" fmla="*/ 2786485 w 4492692"/>
                <a:gd name="connsiteY164" fmla="*/ 1380543 h 3245348"/>
                <a:gd name="connsiteX165" fmla="*/ 2561850 w 4492692"/>
                <a:gd name="connsiteY165" fmla="*/ 1170019 h 3245348"/>
                <a:gd name="connsiteX166" fmla="*/ 2461950 w 4492692"/>
                <a:gd name="connsiteY166" fmla="*/ 1293060 h 3245348"/>
                <a:gd name="connsiteX167" fmla="*/ 2353584 w 4492692"/>
                <a:gd name="connsiteY167" fmla="*/ 1414972 h 3245348"/>
                <a:gd name="connsiteX168" fmla="*/ 2139673 w 4492692"/>
                <a:gd name="connsiteY168" fmla="*/ 1418923 h 3245348"/>
                <a:gd name="connsiteX169" fmla="*/ 1929148 w 4492692"/>
                <a:gd name="connsiteY169" fmla="*/ 1171712 h 3245348"/>
                <a:gd name="connsiteX170" fmla="*/ 1706207 w 4492692"/>
                <a:gd name="connsiteY170" fmla="*/ 1380543 h 3245348"/>
                <a:gd name="connsiteX171" fmla="*/ 1917296 w 4492692"/>
                <a:gd name="connsiteY171" fmla="*/ 1598405 h 3245348"/>
                <a:gd name="connsiteX172" fmla="*/ 2139673 w 4492692"/>
                <a:gd name="connsiteY172" fmla="*/ 1418923 h 3245348"/>
                <a:gd name="connsiteX173" fmla="*/ 3300097 w 4492692"/>
                <a:gd name="connsiteY173" fmla="*/ 1532369 h 3245348"/>
                <a:gd name="connsiteX174" fmla="*/ 3380807 w 4492692"/>
                <a:gd name="connsiteY174" fmla="*/ 1300962 h 3245348"/>
                <a:gd name="connsiteX175" fmla="*/ 3190037 w 4492692"/>
                <a:gd name="connsiteY175" fmla="*/ 1111320 h 3245348"/>
                <a:gd name="connsiteX176" fmla="*/ 3003782 w 4492692"/>
                <a:gd name="connsiteY176" fmla="*/ 1354580 h 3245348"/>
                <a:gd name="connsiteX177" fmla="*/ 3300097 w 4492692"/>
                <a:gd name="connsiteY177" fmla="*/ 1532369 h 3245348"/>
                <a:gd name="connsiteX178" fmla="*/ 1303219 w 4492692"/>
                <a:gd name="connsiteY178" fmla="*/ 1112449 h 3245348"/>
                <a:gd name="connsiteX179" fmla="*/ 1115836 w 4492692"/>
                <a:gd name="connsiteY179" fmla="*/ 1293624 h 3245348"/>
                <a:gd name="connsiteX180" fmla="*/ 1113578 w 4492692"/>
                <a:gd name="connsiteY180" fmla="*/ 1309992 h 3245348"/>
                <a:gd name="connsiteX181" fmla="*/ 1156473 w 4492692"/>
                <a:gd name="connsiteY181" fmla="*/ 1427954 h 3245348"/>
                <a:gd name="connsiteX182" fmla="*/ 1191467 w 4492692"/>
                <a:gd name="connsiteY182" fmla="*/ 1533498 h 3245348"/>
                <a:gd name="connsiteX183" fmla="*/ 1488345 w 4492692"/>
                <a:gd name="connsiteY183" fmla="*/ 1355145 h 3245348"/>
                <a:gd name="connsiteX184" fmla="*/ 1303219 w 4492692"/>
                <a:gd name="connsiteY184" fmla="*/ 1112449 h 3245348"/>
                <a:gd name="connsiteX185" fmla="*/ 2246346 w 4492692"/>
                <a:gd name="connsiteY185" fmla="*/ 1521081 h 3245348"/>
                <a:gd name="connsiteX186" fmla="*/ 2027920 w 4492692"/>
                <a:gd name="connsiteY186" fmla="*/ 1700563 h 3245348"/>
                <a:gd name="connsiteX187" fmla="*/ 2246346 w 4492692"/>
                <a:gd name="connsiteY187" fmla="*/ 1883996 h 3245348"/>
                <a:gd name="connsiteX188" fmla="*/ 2464772 w 4492692"/>
                <a:gd name="connsiteY188" fmla="*/ 1700563 h 3245348"/>
                <a:gd name="connsiteX189" fmla="*/ 2246346 w 4492692"/>
                <a:gd name="connsiteY189" fmla="*/ 1521081 h 3245348"/>
                <a:gd name="connsiteX190" fmla="*/ 767596 w 4492692"/>
                <a:gd name="connsiteY190" fmla="*/ 647941 h 3245348"/>
                <a:gd name="connsiteX191" fmla="*/ 817828 w 4492692"/>
                <a:gd name="connsiteY191" fmla="*/ 566666 h 3245348"/>
                <a:gd name="connsiteX192" fmla="*/ 884993 w 4492692"/>
                <a:gd name="connsiteY192" fmla="*/ 356142 h 3245348"/>
                <a:gd name="connsiteX193" fmla="*/ 861288 w 4492692"/>
                <a:gd name="connsiteY193" fmla="*/ 327357 h 3245348"/>
                <a:gd name="connsiteX194" fmla="*/ 531673 w 4492692"/>
                <a:gd name="connsiteY194" fmla="*/ 327357 h 3245348"/>
                <a:gd name="connsiteX195" fmla="*/ 518691 w 4492692"/>
                <a:gd name="connsiteY195" fmla="*/ 327921 h 3245348"/>
                <a:gd name="connsiteX196" fmla="*/ 767596 w 4492692"/>
                <a:gd name="connsiteY196" fmla="*/ 647941 h 3245348"/>
                <a:gd name="connsiteX197" fmla="*/ 3727354 w 4492692"/>
                <a:gd name="connsiteY197" fmla="*/ 645119 h 3245348"/>
                <a:gd name="connsiteX198" fmla="*/ 3975129 w 4492692"/>
                <a:gd name="connsiteY198" fmla="*/ 327357 h 3245348"/>
                <a:gd name="connsiteX199" fmla="*/ 3621245 w 4492692"/>
                <a:gd name="connsiteY199" fmla="*/ 327357 h 3245348"/>
                <a:gd name="connsiteX200" fmla="*/ 3606006 w 4492692"/>
                <a:gd name="connsiteY200" fmla="*/ 345982 h 3245348"/>
                <a:gd name="connsiteX201" fmla="*/ 3660754 w 4492692"/>
                <a:gd name="connsiteY201" fmla="*/ 536753 h 3245348"/>
                <a:gd name="connsiteX202" fmla="*/ 3727354 w 4492692"/>
                <a:gd name="connsiteY202" fmla="*/ 645119 h 3245348"/>
                <a:gd name="connsiteX203" fmla="*/ 1629448 w 4492692"/>
                <a:gd name="connsiteY203" fmla="*/ 2292063 h 3245348"/>
                <a:gd name="connsiteX204" fmla="*/ 1619288 w 4492692"/>
                <a:gd name="connsiteY204" fmla="*/ 2283033 h 3245348"/>
                <a:gd name="connsiteX205" fmla="*/ 1391832 w 4492692"/>
                <a:gd name="connsiteY205" fmla="*/ 2090005 h 3245348"/>
                <a:gd name="connsiteX206" fmla="*/ 1325231 w 4492692"/>
                <a:gd name="connsiteY206" fmla="*/ 2078152 h 3245348"/>
                <a:gd name="connsiteX207" fmla="*/ 1308299 w 4492692"/>
                <a:gd name="connsiteY207" fmla="*/ 2106937 h 3245348"/>
                <a:gd name="connsiteX208" fmla="*/ 1326925 w 4492692"/>
                <a:gd name="connsiteY208" fmla="*/ 2365436 h 3245348"/>
                <a:gd name="connsiteX209" fmla="*/ 1326925 w 4492692"/>
                <a:gd name="connsiteY209" fmla="*/ 2447275 h 3245348"/>
                <a:gd name="connsiteX210" fmla="*/ 1629448 w 4492692"/>
                <a:gd name="connsiteY210" fmla="*/ 2292063 h 3245348"/>
                <a:gd name="connsiteX211" fmla="*/ 3161252 w 4492692"/>
                <a:gd name="connsiteY211" fmla="*/ 2445582 h 3245348"/>
                <a:gd name="connsiteX212" fmla="*/ 3162381 w 4492692"/>
                <a:gd name="connsiteY212" fmla="*/ 2434858 h 3245348"/>
                <a:gd name="connsiteX213" fmla="*/ 3180442 w 4492692"/>
                <a:gd name="connsiteY213" fmla="*/ 2125563 h 3245348"/>
                <a:gd name="connsiteX214" fmla="*/ 3146578 w 4492692"/>
                <a:gd name="connsiteY214" fmla="*/ 2071379 h 3245348"/>
                <a:gd name="connsiteX215" fmla="*/ 3118922 w 4492692"/>
                <a:gd name="connsiteY215" fmla="*/ 2077023 h 3245348"/>
                <a:gd name="connsiteX216" fmla="*/ 2924765 w 4492692"/>
                <a:gd name="connsiteY216" fmla="*/ 2244088 h 3245348"/>
                <a:gd name="connsiteX217" fmla="*/ 2863809 w 4492692"/>
                <a:gd name="connsiteY217" fmla="*/ 2293192 h 3245348"/>
                <a:gd name="connsiteX218" fmla="*/ 3161252 w 4492692"/>
                <a:gd name="connsiteY218" fmla="*/ 2445582 h 3245348"/>
                <a:gd name="connsiteX219" fmla="*/ 1492861 w 4492692"/>
                <a:gd name="connsiteY219" fmla="*/ 2907268 h 3245348"/>
                <a:gd name="connsiteX220" fmla="*/ 1315636 w 4492692"/>
                <a:gd name="connsiteY220" fmla="*/ 2792693 h 3245348"/>
                <a:gd name="connsiteX221" fmla="*/ 1292496 w 4492692"/>
                <a:gd name="connsiteY221" fmla="*/ 2982899 h 3245348"/>
                <a:gd name="connsiteX222" fmla="*/ 1492861 w 4492692"/>
                <a:gd name="connsiteY222" fmla="*/ 2907268 h 3245348"/>
                <a:gd name="connsiteX223" fmla="*/ 3177620 w 4492692"/>
                <a:gd name="connsiteY223" fmla="*/ 2792693 h 3245348"/>
                <a:gd name="connsiteX224" fmla="*/ 3000960 w 4492692"/>
                <a:gd name="connsiteY224" fmla="*/ 2907268 h 3245348"/>
                <a:gd name="connsiteX225" fmla="*/ 3199068 w 4492692"/>
                <a:gd name="connsiteY225" fmla="*/ 2982335 h 3245348"/>
                <a:gd name="connsiteX226" fmla="*/ 3177620 w 4492692"/>
                <a:gd name="connsiteY226" fmla="*/ 2792693 h 324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</a:cxnLst>
              <a:rect l="l" t="t" r="r" b="b"/>
              <a:pathLst>
                <a:path w="4492692" h="3245348">
                  <a:moveTo>
                    <a:pt x="4492692" y="326228"/>
                  </a:moveTo>
                  <a:cubicBezTo>
                    <a:pt x="4474067" y="326793"/>
                    <a:pt x="4455441" y="327357"/>
                    <a:pt x="4436816" y="327357"/>
                  </a:cubicBezTo>
                  <a:cubicBezTo>
                    <a:pt x="4358363" y="327357"/>
                    <a:pt x="4279910" y="327921"/>
                    <a:pt x="4201458" y="326793"/>
                  </a:cubicBezTo>
                  <a:cubicBezTo>
                    <a:pt x="4186783" y="326793"/>
                    <a:pt x="4176623" y="331308"/>
                    <a:pt x="4166464" y="342032"/>
                  </a:cubicBezTo>
                  <a:cubicBezTo>
                    <a:pt x="4016896" y="498937"/>
                    <a:pt x="3885953" y="669389"/>
                    <a:pt x="3771942" y="853386"/>
                  </a:cubicBezTo>
                  <a:cubicBezTo>
                    <a:pt x="3602056" y="1127124"/>
                    <a:pt x="3476192" y="1418923"/>
                    <a:pt x="3399997" y="1731605"/>
                  </a:cubicBezTo>
                  <a:cubicBezTo>
                    <a:pt x="3372905" y="1842229"/>
                    <a:pt x="3352587" y="1955111"/>
                    <a:pt x="3335655" y="2067993"/>
                  </a:cubicBezTo>
                  <a:cubicBezTo>
                    <a:pt x="3312514" y="2225463"/>
                    <a:pt x="3304612" y="2384626"/>
                    <a:pt x="3310256" y="2543789"/>
                  </a:cubicBezTo>
                  <a:cubicBezTo>
                    <a:pt x="3314207" y="2647640"/>
                    <a:pt x="3323238" y="2751492"/>
                    <a:pt x="3333961" y="2854778"/>
                  </a:cubicBezTo>
                  <a:cubicBezTo>
                    <a:pt x="3341863" y="2932667"/>
                    <a:pt x="3355973" y="3009426"/>
                    <a:pt x="3366133" y="3086750"/>
                  </a:cubicBezTo>
                  <a:cubicBezTo>
                    <a:pt x="3371777" y="3131338"/>
                    <a:pt x="3342992" y="3163510"/>
                    <a:pt x="3298404" y="3158995"/>
                  </a:cubicBezTo>
                  <a:cubicBezTo>
                    <a:pt x="3263410" y="3155044"/>
                    <a:pt x="3227853" y="3148271"/>
                    <a:pt x="3195117" y="3136418"/>
                  </a:cubicBezTo>
                  <a:cubicBezTo>
                    <a:pt x="3084493" y="3095781"/>
                    <a:pt x="2974997" y="3052886"/>
                    <a:pt x="2866067" y="3009991"/>
                  </a:cubicBezTo>
                  <a:cubicBezTo>
                    <a:pt x="2848570" y="3003218"/>
                    <a:pt x="2835589" y="3004347"/>
                    <a:pt x="2819785" y="3013377"/>
                  </a:cubicBezTo>
                  <a:cubicBezTo>
                    <a:pt x="2689407" y="3087315"/>
                    <a:pt x="2555078" y="3153915"/>
                    <a:pt x="2413411" y="3203018"/>
                  </a:cubicBezTo>
                  <a:cubicBezTo>
                    <a:pt x="2362050" y="3221080"/>
                    <a:pt x="2308996" y="3235754"/>
                    <a:pt x="2255941" y="3248735"/>
                  </a:cubicBezTo>
                  <a:cubicBezTo>
                    <a:pt x="2241266" y="3252122"/>
                    <a:pt x="2222641" y="3245349"/>
                    <a:pt x="2206838" y="3241398"/>
                  </a:cubicBezTo>
                  <a:cubicBezTo>
                    <a:pt x="2051625" y="3201890"/>
                    <a:pt x="1907136" y="3136418"/>
                    <a:pt x="1765470" y="3063045"/>
                  </a:cubicBezTo>
                  <a:cubicBezTo>
                    <a:pt x="1731605" y="3044984"/>
                    <a:pt x="1697741" y="3026923"/>
                    <a:pt x="1663876" y="3007733"/>
                  </a:cubicBezTo>
                  <a:cubicBezTo>
                    <a:pt x="1654846" y="3002653"/>
                    <a:pt x="1647509" y="3003218"/>
                    <a:pt x="1637914" y="3006604"/>
                  </a:cubicBezTo>
                  <a:cubicBezTo>
                    <a:pt x="1521081" y="3051757"/>
                    <a:pt x="1404249" y="3096910"/>
                    <a:pt x="1286852" y="3139805"/>
                  </a:cubicBezTo>
                  <a:cubicBezTo>
                    <a:pt x="1256938" y="3150528"/>
                    <a:pt x="1224767" y="3156173"/>
                    <a:pt x="1193160" y="3158995"/>
                  </a:cubicBezTo>
                  <a:cubicBezTo>
                    <a:pt x="1146878" y="3162946"/>
                    <a:pt x="1119222" y="3127952"/>
                    <a:pt x="1125995" y="3081671"/>
                  </a:cubicBezTo>
                  <a:cubicBezTo>
                    <a:pt x="1141234" y="2974997"/>
                    <a:pt x="1157038" y="2868324"/>
                    <a:pt x="1168890" y="2761087"/>
                  </a:cubicBezTo>
                  <a:cubicBezTo>
                    <a:pt x="1185822" y="2607003"/>
                    <a:pt x="1187516" y="2451791"/>
                    <a:pt x="1178485" y="2297143"/>
                  </a:cubicBezTo>
                  <a:cubicBezTo>
                    <a:pt x="1159295" y="1966399"/>
                    <a:pt x="1089873" y="1646380"/>
                    <a:pt x="966267" y="1338777"/>
                  </a:cubicBezTo>
                  <a:cubicBezTo>
                    <a:pt x="827987" y="995617"/>
                    <a:pt x="635524" y="686885"/>
                    <a:pt x="388878" y="411454"/>
                  </a:cubicBezTo>
                  <a:cubicBezTo>
                    <a:pt x="366866" y="387184"/>
                    <a:pt x="343725" y="364044"/>
                    <a:pt x="322277" y="339210"/>
                  </a:cubicBezTo>
                  <a:cubicBezTo>
                    <a:pt x="314376" y="330179"/>
                    <a:pt x="305909" y="327921"/>
                    <a:pt x="294621" y="327921"/>
                  </a:cubicBezTo>
                  <a:cubicBezTo>
                    <a:pt x="203751" y="327357"/>
                    <a:pt x="113446" y="327357"/>
                    <a:pt x="22576" y="327357"/>
                  </a:cubicBezTo>
                  <a:cubicBezTo>
                    <a:pt x="15803" y="327357"/>
                    <a:pt x="9031" y="327357"/>
                    <a:pt x="0" y="327357"/>
                  </a:cubicBezTo>
                  <a:cubicBezTo>
                    <a:pt x="0" y="217297"/>
                    <a:pt x="0" y="108366"/>
                    <a:pt x="0" y="0"/>
                  </a:cubicBezTo>
                  <a:cubicBezTo>
                    <a:pt x="1497376" y="0"/>
                    <a:pt x="2995316" y="0"/>
                    <a:pt x="4492692" y="0"/>
                  </a:cubicBezTo>
                  <a:cubicBezTo>
                    <a:pt x="4492692" y="108931"/>
                    <a:pt x="4492692" y="217862"/>
                    <a:pt x="4492692" y="326228"/>
                  </a:cubicBezTo>
                  <a:close/>
                  <a:moveTo>
                    <a:pt x="2097342" y="2619984"/>
                  </a:moveTo>
                  <a:cubicBezTo>
                    <a:pt x="1986154" y="2543789"/>
                    <a:pt x="1876094" y="2468723"/>
                    <a:pt x="1766034" y="2394221"/>
                  </a:cubicBezTo>
                  <a:cubicBezTo>
                    <a:pt x="1761519" y="2390835"/>
                    <a:pt x="1751924" y="2391399"/>
                    <a:pt x="1746845" y="2393657"/>
                  </a:cubicBezTo>
                  <a:cubicBezTo>
                    <a:pt x="1724268" y="2404945"/>
                    <a:pt x="1703385" y="2418491"/>
                    <a:pt x="1680809" y="2429779"/>
                  </a:cubicBezTo>
                  <a:cubicBezTo>
                    <a:pt x="1567363" y="2487348"/>
                    <a:pt x="1454481" y="2544918"/>
                    <a:pt x="1341035" y="2601923"/>
                  </a:cubicBezTo>
                  <a:cubicBezTo>
                    <a:pt x="1321845" y="2611518"/>
                    <a:pt x="1321280" y="2617162"/>
                    <a:pt x="1339342" y="2629015"/>
                  </a:cubicBezTo>
                  <a:cubicBezTo>
                    <a:pt x="1441499" y="2695615"/>
                    <a:pt x="1544222" y="2761087"/>
                    <a:pt x="1646380" y="2827687"/>
                  </a:cubicBezTo>
                  <a:cubicBezTo>
                    <a:pt x="1657104" y="2834460"/>
                    <a:pt x="1665570" y="2834460"/>
                    <a:pt x="1676293" y="2828816"/>
                  </a:cubicBezTo>
                  <a:cubicBezTo>
                    <a:pt x="1767728" y="2784227"/>
                    <a:pt x="1860291" y="2740768"/>
                    <a:pt x="1951725" y="2696180"/>
                  </a:cubicBezTo>
                  <a:cubicBezTo>
                    <a:pt x="2001393" y="2671910"/>
                    <a:pt x="2049932" y="2645383"/>
                    <a:pt x="2097342" y="2619984"/>
                  </a:cubicBezTo>
                  <a:close/>
                  <a:moveTo>
                    <a:pt x="2397043" y="2618291"/>
                  </a:moveTo>
                  <a:cubicBezTo>
                    <a:pt x="2397043" y="2618291"/>
                    <a:pt x="2397043" y="2619420"/>
                    <a:pt x="2397608" y="2619420"/>
                  </a:cubicBezTo>
                  <a:cubicBezTo>
                    <a:pt x="2539839" y="2689971"/>
                    <a:pt x="2682070" y="2761087"/>
                    <a:pt x="2824865" y="2831073"/>
                  </a:cubicBezTo>
                  <a:cubicBezTo>
                    <a:pt x="2829380" y="2833331"/>
                    <a:pt x="2837282" y="2832202"/>
                    <a:pt x="2841797" y="2828816"/>
                  </a:cubicBezTo>
                  <a:cubicBezTo>
                    <a:pt x="2946213" y="2761651"/>
                    <a:pt x="3051193" y="2694486"/>
                    <a:pt x="3155044" y="2627322"/>
                  </a:cubicBezTo>
                  <a:cubicBezTo>
                    <a:pt x="3170283" y="2617727"/>
                    <a:pt x="3169154" y="2610954"/>
                    <a:pt x="3153915" y="2603052"/>
                  </a:cubicBezTo>
                  <a:cubicBezTo>
                    <a:pt x="3017893" y="2533065"/>
                    <a:pt x="2882435" y="2463079"/>
                    <a:pt x="2746412" y="2394221"/>
                  </a:cubicBezTo>
                  <a:cubicBezTo>
                    <a:pt x="2741332" y="2391399"/>
                    <a:pt x="2731737" y="2391963"/>
                    <a:pt x="2726658" y="2395350"/>
                  </a:cubicBezTo>
                  <a:cubicBezTo>
                    <a:pt x="2704646" y="2409460"/>
                    <a:pt x="2683763" y="2425828"/>
                    <a:pt x="2662315" y="2440502"/>
                  </a:cubicBezTo>
                  <a:cubicBezTo>
                    <a:pt x="2574832" y="2499765"/>
                    <a:pt x="2486220" y="2559028"/>
                    <a:pt x="2397043" y="2618291"/>
                  </a:cubicBezTo>
                  <a:close/>
                  <a:moveTo>
                    <a:pt x="2809626" y="329050"/>
                  </a:moveTo>
                  <a:cubicBezTo>
                    <a:pt x="2645947" y="329050"/>
                    <a:pt x="2485091" y="329050"/>
                    <a:pt x="2323670" y="329050"/>
                  </a:cubicBezTo>
                  <a:cubicBezTo>
                    <a:pt x="2322541" y="340903"/>
                    <a:pt x="2319719" y="351627"/>
                    <a:pt x="2320848" y="361221"/>
                  </a:cubicBezTo>
                  <a:cubicBezTo>
                    <a:pt x="2345118" y="522078"/>
                    <a:pt x="2400430" y="672211"/>
                    <a:pt x="2483398" y="811619"/>
                  </a:cubicBezTo>
                  <a:cubicBezTo>
                    <a:pt x="2504845" y="847742"/>
                    <a:pt x="2527986" y="882171"/>
                    <a:pt x="2551691" y="919986"/>
                  </a:cubicBezTo>
                  <a:cubicBezTo>
                    <a:pt x="2667395" y="733731"/>
                    <a:pt x="2753185" y="538446"/>
                    <a:pt x="2809626" y="329050"/>
                  </a:cubicBezTo>
                  <a:close/>
                  <a:moveTo>
                    <a:pt x="1938179" y="917728"/>
                  </a:moveTo>
                  <a:cubicBezTo>
                    <a:pt x="1941001" y="916035"/>
                    <a:pt x="1941565" y="916035"/>
                    <a:pt x="1941565" y="915471"/>
                  </a:cubicBezTo>
                  <a:cubicBezTo>
                    <a:pt x="2048239" y="764774"/>
                    <a:pt x="2124434" y="600531"/>
                    <a:pt x="2161120" y="418791"/>
                  </a:cubicBezTo>
                  <a:cubicBezTo>
                    <a:pt x="2166764" y="389442"/>
                    <a:pt x="2176924" y="360093"/>
                    <a:pt x="2166764" y="328486"/>
                  </a:cubicBezTo>
                  <a:cubicBezTo>
                    <a:pt x="2006472" y="328486"/>
                    <a:pt x="1845616" y="328486"/>
                    <a:pt x="1682502" y="328486"/>
                  </a:cubicBezTo>
                  <a:cubicBezTo>
                    <a:pt x="1738943" y="538446"/>
                    <a:pt x="1825297" y="733167"/>
                    <a:pt x="1938179" y="917728"/>
                  </a:cubicBezTo>
                  <a:close/>
                  <a:moveTo>
                    <a:pt x="1822475" y="2924765"/>
                  </a:moveTo>
                  <a:cubicBezTo>
                    <a:pt x="1824733" y="2926458"/>
                    <a:pt x="1825862" y="2927587"/>
                    <a:pt x="1826991" y="2928151"/>
                  </a:cubicBezTo>
                  <a:cubicBezTo>
                    <a:pt x="1959062" y="2997009"/>
                    <a:pt x="2093391" y="3059659"/>
                    <a:pt x="2237880" y="3096910"/>
                  </a:cubicBezTo>
                  <a:cubicBezTo>
                    <a:pt x="2243524" y="3098603"/>
                    <a:pt x="2250861" y="3098039"/>
                    <a:pt x="2256505" y="3095781"/>
                  </a:cubicBezTo>
                  <a:cubicBezTo>
                    <a:pt x="2316897" y="3076026"/>
                    <a:pt x="2377853" y="3058530"/>
                    <a:pt x="2436552" y="3034825"/>
                  </a:cubicBezTo>
                  <a:cubicBezTo>
                    <a:pt x="2516133" y="3002089"/>
                    <a:pt x="2593457" y="2964274"/>
                    <a:pt x="2674168" y="2927023"/>
                  </a:cubicBezTo>
                  <a:cubicBezTo>
                    <a:pt x="2668524" y="2923072"/>
                    <a:pt x="2666830" y="2921378"/>
                    <a:pt x="2664573" y="2920250"/>
                  </a:cubicBezTo>
                  <a:cubicBezTo>
                    <a:pt x="2529115" y="2850263"/>
                    <a:pt x="2393092" y="2780276"/>
                    <a:pt x="2257634" y="2709725"/>
                  </a:cubicBezTo>
                  <a:cubicBezTo>
                    <a:pt x="2248039" y="2704646"/>
                    <a:pt x="2241831" y="2706903"/>
                    <a:pt x="2233929" y="2711419"/>
                  </a:cubicBezTo>
                  <a:cubicBezTo>
                    <a:pt x="2143624" y="2759958"/>
                    <a:pt x="2053318" y="2808497"/>
                    <a:pt x="1962449" y="2855907"/>
                  </a:cubicBezTo>
                  <a:cubicBezTo>
                    <a:pt x="1916732" y="2880177"/>
                    <a:pt x="1869885" y="2901624"/>
                    <a:pt x="1822475" y="2924765"/>
                  </a:cubicBezTo>
                  <a:close/>
                  <a:moveTo>
                    <a:pt x="1898106" y="2306738"/>
                  </a:moveTo>
                  <a:cubicBezTo>
                    <a:pt x="1900364" y="2308431"/>
                    <a:pt x="1902621" y="2310689"/>
                    <a:pt x="1905443" y="2312382"/>
                  </a:cubicBezTo>
                  <a:cubicBezTo>
                    <a:pt x="2015503" y="2384062"/>
                    <a:pt x="2125563" y="2455177"/>
                    <a:pt x="2235622" y="2526857"/>
                  </a:cubicBezTo>
                  <a:cubicBezTo>
                    <a:pt x="2244089" y="2532501"/>
                    <a:pt x="2250297" y="2532501"/>
                    <a:pt x="2258763" y="2526857"/>
                  </a:cubicBezTo>
                  <a:cubicBezTo>
                    <a:pt x="2341731" y="2473803"/>
                    <a:pt x="2425264" y="2421313"/>
                    <a:pt x="2508232" y="2367694"/>
                  </a:cubicBezTo>
                  <a:cubicBezTo>
                    <a:pt x="2538145" y="2348504"/>
                    <a:pt x="2567495" y="2327056"/>
                    <a:pt x="2595715" y="2307302"/>
                  </a:cubicBezTo>
                  <a:cubicBezTo>
                    <a:pt x="2477754" y="2227721"/>
                    <a:pt x="2361485" y="2148703"/>
                    <a:pt x="2246346" y="2070815"/>
                  </a:cubicBezTo>
                  <a:cubicBezTo>
                    <a:pt x="2131207" y="2148703"/>
                    <a:pt x="2015503" y="2227156"/>
                    <a:pt x="1898106" y="2306738"/>
                  </a:cubicBezTo>
                  <a:close/>
                  <a:moveTo>
                    <a:pt x="2884128" y="579648"/>
                  </a:moveTo>
                  <a:cubicBezTo>
                    <a:pt x="2821478" y="744455"/>
                    <a:pt x="2744155" y="896845"/>
                    <a:pt x="2650463" y="1041334"/>
                  </a:cubicBezTo>
                  <a:cubicBezTo>
                    <a:pt x="2721578" y="1123737"/>
                    <a:pt x="2800031" y="1196546"/>
                    <a:pt x="2886385" y="1265968"/>
                  </a:cubicBezTo>
                  <a:cubicBezTo>
                    <a:pt x="2957501" y="1171712"/>
                    <a:pt x="3028052" y="1079149"/>
                    <a:pt x="3098039" y="986586"/>
                  </a:cubicBezTo>
                  <a:cubicBezTo>
                    <a:pt x="3008298" y="860159"/>
                    <a:pt x="2938875" y="725829"/>
                    <a:pt x="2884128" y="579648"/>
                  </a:cubicBezTo>
                  <a:close/>
                  <a:moveTo>
                    <a:pt x="1608564" y="579648"/>
                  </a:moveTo>
                  <a:cubicBezTo>
                    <a:pt x="1553817" y="726394"/>
                    <a:pt x="1483266" y="860159"/>
                    <a:pt x="1394654" y="987150"/>
                  </a:cubicBezTo>
                  <a:cubicBezTo>
                    <a:pt x="1465205" y="1080278"/>
                    <a:pt x="1535191" y="1172841"/>
                    <a:pt x="1606307" y="1266533"/>
                  </a:cubicBezTo>
                  <a:cubicBezTo>
                    <a:pt x="1692661" y="1196546"/>
                    <a:pt x="1771678" y="1123737"/>
                    <a:pt x="1842230" y="1041334"/>
                  </a:cubicBezTo>
                  <a:cubicBezTo>
                    <a:pt x="1748538" y="896845"/>
                    <a:pt x="1671214" y="744455"/>
                    <a:pt x="1608564" y="579648"/>
                  </a:cubicBezTo>
                  <a:close/>
                  <a:moveTo>
                    <a:pt x="3449101" y="329050"/>
                  </a:moveTo>
                  <a:cubicBezTo>
                    <a:pt x="3285987" y="329050"/>
                    <a:pt x="3124566" y="329050"/>
                    <a:pt x="2962016" y="329050"/>
                  </a:cubicBezTo>
                  <a:cubicBezTo>
                    <a:pt x="3006040" y="516434"/>
                    <a:pt x="3079413" y="689707"/>
                    <a:pt x="3183264" y="850564"/>
                  </a:cubicBezTo>
                  <a:cubicBezTo>
                    <a:pt x="3263975" y="732602"/>
                    <a:pt x="3411285" y="443625"/>
                    <a:pt x="3449101" y="329050"/>
                  </a:cubicBezTo>
                  <a:close/>
                  <a:moveTo>
                    <a:pt x="1042463" y="327921"/>
                  </a:moveTo>
                  <a:cubicBezTo>
                    <a:pt x="1115271" y="511354"/>
                    <a:pt x="1205012" y="683499"/>
                    <a:pt x="1308863" y="850564"/>
                  </a:cubicBezTo>
                  <a:cubicBezTo>
                    <a:pt x="1413279" y="687450"/>
                    <a:pt x="1486088" y="514176"/>
                    <a:pt x="1530676" y="327921"/>
                  </a:cubicBezTo>
                  <a:cubicBezTo>
                    <a:pt x="1367562" y="327921"/>
                    <a:pt x="1206141" y="327921"/>
                    <a:pt x="1042463" y="327921"/>
                  </a:cubicBezTo>
                  <a:close/>
                  <a:moveTo>
                    <a:pt x="2247475" y="1314507"/>
                  </a:moveTo>
                  <a:cubicBezTo>
                    <a:pt x="2252555" y="1307735"/>
                    <a:pt x="2255377" y="1302655"/>
                    <a:pt x="2259327" y="1298704"/>
                  </a:cubicBezTo>
                  <a:cubicBezTo>
                    <a:pt x="2329879" y="1224767"/>
                    <a:pt x="2395350" y="1146314"/>
                    <a:pt x="2456306" y="1063910"/>
                  </a:cubicBezTo>
                  <a:cubicBezTo>
                    <a:pt x="2464208" y="1052622"/>
                    <a:pt x="2464208" y="1046413"/>
                    <a:pt x="2455742" y="1035690"/>
                  </a:cubicBezTo>
                  <a:cubicBezTo>
                    <a:pt x="2393092" y="953850"/>
                    <a:pt x="2340038" y="866367"/>
                    <a:pt x="2296014" y="773240"/>
                  </a:cubicBezTo>
                  <a:cubicBezTo>
                    <a:pt x="2278517" y="736553"/>
                    <a:pt x="2263278" y="699302"/>
                    <a:pt x="2246346" y="661487"/>
                  </a:cubicBezTo>
                  <a:cubicBezTo>
                    <a:pt x="2244653" y="663744"/>
                    <a:pt x="2243524" y="664873"/>
                    <a:pt x="2242960" y="666002"/>
                  </a:cubicBezTo>
                  <a:cubicBezTo>
                    <a:pt x="2191598" y="800331"/>
                    <a:pt x="2121612" y="924501"/>
                    <a:pt x="2034693" y="1039076"/>
                  </a:cubicBezTo>
                  <a:cubicBezTo>
                    <a:pt x="2027920" y="1048107"/>
                    <a:pt x="2028484" y="1054315"/>
                    <a:pt x="2035257" y="1063346"/>
                  </a:cubicBezTo>
                  <a:cubicBezTo>
                    <a:pt x="2074201" y="1111320"/>
                    <a:pt x="2111453" y="1160988"/>
                    <a:pt x="2150961" y="1208399"/>
                  </a:cubicBezTo>
                  <a:cubicBezTo>
                    <a:pt x="2180875" y="1243392"/>
                    <a:pt x="2213610" y="1276692"/>
                    <a:pt x="2247475" y="1314507"/>
                  </a:cubicBezTo>
                  <a:close/>
                  <a:moveTo>
                    <a:pt x="2726093" y="2214739"/>
                  </a:moveTo>
                  <a:cubicBezTo>
                    <a:pt x="2813577" y="2143059"/>
                    <a:pt x="2897674" y="2073637"/>
                    <a:pt x="2983464" y="2003086"/>
                  </a:cubicBezTo>
                  <a:cubicBezTo>
                    <a:pt x="2977819" y="1999699"/>
                    <a:pt x="2976126" y="1998571"/>
                    <a:pt x="2973869" y="1997442"/>
                  </a:cubicBezTo>
                  <a:cubicBezTo>
                    <a:pt x="2845184" y="1937614"/>
                    <a:pt x="2721014" y="1869885"/>
                    <a:pt x="2601924" y="1792562"/>
                  </a:cubicBezTo>
                  <a:cubicBezTo>
                    <a:pt x="2591764" y="1786353"/>
                    <a:pt x="2586120" y="1788046"/>
                    <a:pt x="2578218" y="1794819"/>
                  </a:cubicBezTo>
                  <a:cubicBezTo>
                    <a:pt x="2529679" y="1837714"/>
                    <a:pt x="2480576" y="1880045"/>
                    <a:pt x="2430908" y="1922375"/>
                  </a:cubicBezTo>
                  <a:cubicBezTo>
                    <a:pt x="2410589" y="1939872"/>
                    <a:pt x="2389141" y="1956804"/>
                    <a:pt x="2364872" y="1976559"/>
                  </a:cubicBezTo>
                  <a:cubicBezTo>
                    <a:pt x="2487349" y="2056140"/>
                    <a:pt x="2605874" y="2134593"/>
                    <a:pt x="2726093" y="2214739"/>
                  </a:cubicBezTo>
                  <a:close/>
                  <a:moveTo>
                    <a:pt x="1512615" y="2000264"/>
                  </a:moveTo>
                  <a:cubicBezTo>
                    <a:pt x="1514308" y="2003086"/>
                    <a:pt x="1515437" y="2004215"/>
                    <a:pt x="1516566" y="2005343"/>
                  </a:cubicBezTo>
                  <a:cubicBezTo>
                    <a:pt x="1596712" y="2071379"/>
                    <a:pt x="1677422" y="2137415"/>
                    <a:pt x="1757568" y="2204015"/>
                  </a:cubicBezTo>
                  <a:cubicBezTo>
                    <a:pt x="1766034" y="2210788"/>
                    <a:pt x="1771678" y="2208531"/>
                    <a:pt x="1779016" y="2204015"/>
                  </a:cubicBezTo>
                  <a:cubicBezTo>
                    <a:pt x="1861419" y="2150961"/>
                    <a:pt x="1943823" y="2097907"/>
                    <a:pt x="2025662" y="2044288"/>
                  </a:cubicBezTo>
                  <a:cubicBezTo>
                    <a:pt x="2058962" y="2022276"/>
                    <a:pt x="2091134" y="1998571"/>
                    <a:pt x="2123305" y="1975430"/>
                  </a:cubicBezTo>
                  <a:cubicBezTo>
                    <a:pt x="2053318" y="1915038"/>
                    <a:pt x="1984461" y="1856340"/>
                    <a:pt x="1916167" y="1796512"/>
                  </a:cubicBezTo>
                  <a:cubicBezTo>
                    <a:pt x="1904879" y="1786917"/>
                    <a:pt x="1898106" y="1786917"/>
                    <a:pt x="1886253" y="1794255"/>
                  </a:cubicBezTo>
                  <a:cubicBezTo>
                    <a:pt x="1778451" y="1864241"/>
                    <a:pt x="1666134" y="1926326"/>
                    <a:pt x="1550430" y="1981638"/>
                  </a:cubicBezTo>
                  <a:cubicBezTo>
                    <a:pt x="1538013" y="1987282"/>
                    <a:pt x="1525596" y="1993491"/>
                    <a:pt x="1512615" y="2000264"/>
                  </a:cubicBezTo>
                  <a:close/>
                  <a:moveTo>
                    <a:pt x="2702953" y="1680809"/>
                  </a:moveTo>
                  <a:cubicBezTo>
                    <a:pt x="2829945" y="1762083"/>
                    <a:pt x="2963145" y="1831506"/>
                    <a:pt x="3097474" y="1890204"/>
                  </a:cubicBezTo>
                  <a:cubicBezTo>
                    <a:pt x="3145449" y="1843358"/>
                    <a:pt x="3191730" y="1798206"/>
                    <a:pt x="3238012" y="1753053"/>
                  </a:cubicBezTo>
                  <a:cubicBezTo>
                    <a:pt x="3241963" y="1749102"/>
                    <a:pt x="3244785" y="1743458"/>
                    <a:pt x="3246478" y="1737814"/>
                  </a:cubicBezTo>
                  <a:cubicBezTo>
                    <a:pt x="3251558" y="1718060"/>
                    <a:pt x="3255509" y="1698305"/>
                    <a:pt x="3259459" y="1682502"/>
                  </a:cubicBezTo>
                  <a:cubicBezTo>
                    <a:pt x="3139805" y="1610822"/>
                    <a:pt x="3021844" y="1540835"/>
                    <a:pt x="2903882" y="1470284"/>
                  </a:cubicBezTo>
                  <a:cubicBezTo>
                    <a:pt x="2838975" y="1538578"/>
                    <a:pt x="2771246" y="1609129"/>
                    <a:pt x="2702953" y="1680809"/>
                  </a:cubicBezTo>
                  <a:close/>
                  <a:moveTo>
                    <a:pt x="1233233" y="1683066"/>
                  </a:moveTo>
                  <a:cubicBezTo>
                    <a:pt x="1235490" y="1692661"/>
                    <a:pt x="1240006" y="1704514"/>
                    <a:pt x="1241699" y="1717495"/>
                  </a:cubicBezTo>
                  <a:cubicBezTo>
                    <a:pt x="1243956" y="1736685"/>
                    <a:pt x="1252987" y="1750795"/>
                    <a:pt x="1266533" y="1763777"/>
                  </a:cubicBezTo>
                  <a:cubicBezTo>
                    <a:pt x="1306041" y="1802721"/>
                    <a:pt x="1344986" y="1842229"/>
                    <a:pt x="1383930" y="1882302"/>
                  </a:cubicBezTo>
                  <a:cubicBezTo>
                    <a:pt x="1391267" y="1889640"/>
                    <a:pt x="1396347" y="1891333"/>
                    <a:pt x="1405942" y="1886253"/>
                  </a:cubicBezTo>
                  <a:cubicBezTo>
                    <a:pt x="1504149" y="1836021"/>
                    <a:pt x="1602356" y="1786917"/>
                    <a:pt x="1699999" y="1736121"/>
                  </a:cubicBezTo>
                  <a:cubicBezTo>
                    <a:pt x="1731041" y="1719753"/>
                    <a:pt x="1760390" y="1699434"/>
                    <a:pt x="1790304" y="1681373"/>
                  </a:cubicBezTo>
                  <a:cubicBezTo>
                    <a:pt x="1721446" y="1609129"/>
                    <a:pt x="1653717" y="1538578"/>
                    <a:pt x="1589375" y="1470849"/>
                  </a:cubicBezTo>
                  <a:cubicBezTo>
                    <a:pt x="1470849" y="1541400"/>
                    <a:pt x="1352887" y="1611386"/>
                    <a:pt x="1233233" y="1683066"/>
                  </a:cubicBezTo>
                  <a:close/>
                  <a:moveTo>
                    <a:pt x="3510057" y="563280"/>
                  </a:moveTo>
                  <a:cubicBezTo>
                    <a:pt x="3508363" y="566102"/>
                    <a:pt x="3506670" y="568359"/>
                    <a:pt x="3505541" y="570617"/>
                  </a:cubicBezTo>
                  <a:cubicBezTo>
                    <a:pt x="3439506" y="707768"/>
                    <a:pt x="3366133" y="840969"/>
                    <a:pt x="3283165" y="968525"/>
                  </a:cubicBezTo>
                  <a:cubicBezTo>
                    <a:pt x="3277521" y="976991"/>
                    <a:pt x="3278649" y="982635"/>
                    <a:pt x="3285422" y="989408"/>
                  </a:cubicBezTo>
                  <a:cubicBezTo>
                    <a:pt x="3335090" y="1041334"/>
                    <a:pt x="3384194" y="1093259"/>
                    <a:pt x="3433862" y="1145749"/>
                  </a:cubicBezTo>
                  <a:cubicBezTo>
                    <a:pt x="3436684" y="1149136"/>
                    <a:pt x="3440634" y="1151393"/>
                    <a:pt x="3441199" y="1151393"/>
                  </a:cubicBezTo>
                  <a:cubicBezTo>
                    <a:pt x="3508928" y="1024401"/>
                    <a:pt x="3576093" y="897974"/>
                    <a:pt x="3644386" y="770982"/>
                  </a:cubicBezTo>
                  <a:cubicBezTo>
                    <a:pt x="3577786" y="698173"/>
                    <a:pt x="3577786" y="698173"/>
                    <a:pt x="3510057" y="563280"/>
                  </a:cubicBezTo>
                  <a:close/>
                  <a:moveTo>
                    <a:pt x="850564" y="774368"/>
                  </a:moveTo>
                  <a:cubicBezTo>
                    <a:pt x="917164" y="899667"/>
                    <a:pt x="984893" y="1026095"/>
                    <a:pt x="1053751" y="1155344"/>
                  </a:cubicBezTo>
                  <a:cubicBezTo>
                    <a:pt x="1107934" y="1097775"/>
                    <a:pt x="1162682" y="1040205"/>
                    <a:pt x="1213478" y="986586"/>
                  </a:cubicBezTo>
                  <a:cubicBezTo>
                    <a:pt x="1133332" y="843226"/>
                    <a:pt x="1056573" y="704946"/>
                    <a:pt x="980942" y="570053"/>
                  </a:cubicBezTo>
                  <a:cubicBezTo>
                    <a:pt x="964010" y="603353"/>
                    <a:pt x="947078" y="642297"/>
                    <a:pt x="925066" y="677290"/>
                  </a:cubicBezTo>
                  <a:cubicBezTo>
                    <a:pt x="902489" y="711719"/>
                    <a:pt x="874269" y="743326"/>
                    <a:pt x="850564" y="774368"/>
                  </a:cubicBezTo>
                  <a:close/>
                  <a:moveTo>
                    <a:pt x="2353584" y="1414972"/>
                  </a:moveTo>
                  <a:cubicBezTo>
                    <a:pt x="2423570" y="1479879"/>
                    <a:pt x="2498072" y="1539142"/>
                    <a:pt x="2577654" y="1596712"/>
                  </a:cubicBezTo>
                  <a:cubicBezTo>
                    <a:pt x="2648205" y="1523903"/>
                    <a:pt x="2718192" y="1451094"/>
                    <a:pt x="2786485" y="1380543"/>
                  </a:cubicBezTo>
                  <a:cubicBezTo>
                    <a:pt x="2710290" y="1309428"/>
                    <a:pt x="2636352" y="1240006"/>
                    <a:pt x="2561850" y="1170019"/>
                  </a:cubicBezTo>
                  <a:cubicBezTo>
                    <a:pt x="2529679" y="1210092"/>
                    <a:pt x="2496943" y="1252423"/>
                    <a:pt x="2461950" y="1293060"/>
                  </a:cubicBezTo>
                  <a:cubicBezTo>
                    <a:pt x="2427521" y="1334262"/>
                    <a:pt x="2390835" y="1373206"/>
                    <a:pt x="2353584" y="1414972"/>
                  </a:cubicBezTo>
                  <a:close/>
                  <a:moveTo>
                    <a:pt x="2139673" y="1418923"/>
                  </a:moveTo>
                  <a:cubicBezTo>
                    <a:pt x="2066864" y="1333697"/>
                    <a:pt x="1996877" y="1251294"/>
                    <a:pt x="1929148" y="1171712"/>
                  </a:cubicBezTo>
                  <a:cubicBezTo>
                    <a:pt x="1855775" y="1240570"/>
                    <a:pt x="1781838" y="1309428"/>
                    <a:pt x="1706207" y="1380543"/>
                  </a:cubicBezTo>
                  <a:cubicBezTo>
                    <a:pt x="1775065" y="1451659"/>
                    <a:pt x="1845052" y="1523903"/>
                    <a:pt x="1917296" y="1598405"/>
                  </a:cubicBezTo>
                  <a:cubicBezTo>
                    <a:pt x="1992927" y="1537449"/>
                    <a:pt x="2066300" y="1478186"/>
                    <a:pt x="2139673" y="1418923"/>
                  </a:cubicBezTo>
                  <a:close/>
                  <a:moveTo>
                    <a:pt x="3300097" y="1532369"/>
                  </a:moveTo>
                  <a:cubicBezTo>
                    <a:pt x="3327753" y="1453352"/>
                    <a:pt x="3354845" y="1376028"/>
                    <a:pt x="3380807" y="1300962"/>
                  </a:cubicBezTo>
                  <a:cubicBezTo>
                    <a:pt x="3316465" y="1237183"/>
                    <a:pt x="3253251" y="1173970"/>
                    <a:pt x="3190037" y="1111320"/>
                  </a:cubicBezTo>
                  <a:cubicBezTo>
                    <a:pt x="3129081" y="1191466"/>
                    <a:pt x="3066996" y="1272177"/>
                    <a:pt x="3003782" y="1354580"/>
                  </a:cubicBezTo>
                  <a:cubicBezTo>
                    <a:pt x="3098039" y="1420616"/>
                    <a:pt x="3197375" y="1479315"/>
                    <a:pt x="3300097" y="1532369"/>
                  </a:cubicBezTo>
                  <a:close/>
                  <a:moveTo>
                    <a:pt x="1303219" y="1112449"/>
                  </a:moveTo>
                  <a:cubicBezTo>
                    <a:pt x="1240570" y="1172841"/>
                    <a:pt x="1177921" y="1232668"/>
                    <a:pt x="1115836" y="1293624"/>
                  </a:cubicBezTo>
                  <a:cubicBezTo>
                    <a:pt x="1112449" y="1296446"/>
                    <a:pt x="1111885" y="1304913"/>
                    <a:pt x="1113578" y="1309992"/>
                  </a:cubicBezTo>
                  <a:cubicBezTo>
                    <a:pt x="1127688" y="1349501"/>
                    <a:pt x="1142927" y="1388445"/>
                    <a:pt x="1156473" y="1427954"/>
                  </a:cubicBezTo>
                  <a:cubicBezTo>
                    <a:pt x="1168890" y="1462383"/>
                    <a:pt x="1179614" y="1497940"/>
                    <a:pt x="1191467" y="1533498"/>
                  </a:cubicBezTo>
                  <a:cubicBezTo>
                    <a:pt x="1295318" y="1479315"/>
                    <a:pt x="1394654" y="1421181"/>
                    <a:pt x="1488345" y="1355145"/>
                  </a:cubicBezTo>
                  <a:cubicBezTo>
                    <a:pt x="1425696" y="1272177"/>
                    <a:pt x="1363611" y="1191466"/>
                    <a:pt x="1303219" y="1112449"/>
                  </a:cubicBezTo>
                  <a:close/>
                  <a:moveTo>
                    <a:pt x="2246346" y="1521081"/>
                  </a:moveTo>
                  <a:cubicBezTo>
                    <a:pt x="2174102" y="1580344"/>
                    <a:pt x="2101858" y="1639607"/>
                    <a:pt x="2027920" y="1700563"/>
                  </a:cubicBezTo>
                  <a:cubicBezTo>
                    <a:pt x="2100164" y="1761519"/>
                    <a:pt x="2172973" y="1822475"/>
                    <a:pt x="2246346" y="1883996"/>
                  </a:cubicBezTo>
                  <a:cubicBezTo>
                    <a:pt x="2320848" y="1821346"/>
                    <a:pt x="2393092" y="1760955"/>
                    <a:pt x="2464772" y="1700563"/>
                  </a:cubicBezTo>
                  <a:cubicBezTo>
                    <a:pt x="2390835" y="1639042"/>
                    <a:pt x="2318590" y="1580344"/>
                    <a:pt x="2246346" y="1521081"/>
                  </a:cubicBezTo>
                  <a:close/>
                  <a:moveTo>
                    <a:pt x="767596" y="647941"/>
                  </a:moveTo>
                  <a:cubicBezTo>
                    <a:pt x="784528" y="620849"/>
                    <a:pt x="803153" y="594887"/>
                    <a:pt x="817828" y="566666"/>
                  </a:cubicBezTo>
                  <a:cubicBezTo>
                    <a:pt x="852821" y="500630"/>
                    <a:pt x="870882" y="428950"/>
                    <a:pt x="884993" y="356142"/>
                  </a:cubicBezTo>
                  <a:cubicBezTo>
                    <a:pt x="890637" y="325664"/>
                    <a:pt x="883864" y="327357"/>
                    <a:pt x="861288" y="327357"/>
                  </a:cubicBezTo>
                  <a:cubicBezTo>
                    <a:pt x="751228" y="327921"/>
                    <a:pt x="641168" y="327357"/>
                    <a:pt x="531673" y="327357"/>
                  </a:cubicBezTo>
                  <a:cubicBezTo>
                    <a:pt x="526593" y="327357"/>
                    <a:pt x="521514" y="327921"/>
                    <a:pt x="518691" y="327921"/>
                  </a:cubicBezTo>
                  <a:cubicBezTo>
                    <a:pt x="600531" y="433466"/>
                    <a:pt x="682934" y="539010"/>
                    <a:pt x="767596" y="647941"/>
                  </a:cubicBezTo>
                  <a:close/>
                  <a:moveTo>
                    <a:pt x="3727354" y="645119"/>
                  </a:moveTo>
                  <a:cubicBezTo>
                    <a:pt x="3810322" y="538446"/>
                    <a:pt x="3892726" y="432901"/>
                    <a:pt x="3975129" y="327357"/>
                  </a:cubicBezTo>
                  <a:cubicBezTo>
                    <a:pt x="3857168" y="327357"/>
                    <a:pt x="3739207" y="327357"/>
                    <a:pt x="3621245" y="327357"/>
                  </a:cubicBezTo>
                  <a:cubicBezTo>
                    <a:pt x="3607135" y="327357"/>
                    <a:pt x="3603749" y="334694"/>
                    <a:pt x="3606006" y="345982"/>
                  </a:cubicBezTo>
                  <a:cubicBezTo>
                    <a:pt x="3618423" y="411454"/>
                    <a:pt x="3634227" y="475796"/>
                    <a:pt x="3660754" y="536753"/>
                  </a:cubicBezTo>
                  <a:cubicBezTo>
                    <a:pt x="3677122" y="576826"/>
                    <a:pt x="3698005" y="614077"/>
                    <a:pt x="3727354" y="645119"/>
                  </a:cubicBezTo>
                  <a:close/>
                  <a:moveTo>
                    <a:pt x="1629448" y="2292063"/>
                  </a:moveTo>
                  <a:cubicBezTo>
                    <a:pt x="1624932" y="2287548"/>
                    <a:pt x="1622110" y="2285290"/>
                    <a:pt x="1619288" y="2283033"/>
                  </a:cubicBezTo>
                  <a:cubicBezTo>
                    <a:pt x="1543093" y="2219254"/>
                    <a:pt x="1466333" y="2156605"/>
                    <a:pt x="1391832" y="2090005"/>
                  </a:cubicBezTo>
                  <a:cubicBezTo>
                    <a:pt x="1369255" y="2069686"/>
                    <a:pt x="1352323" y="2064606"/>
                    <a:pt x="1325231" y="2078152"/>
                  </a:cubicBezTo>
                  <a:cubicBezTo>
                    <a:pt x="1311121" y="2085489"/>
                    <a:pt x="1307170" y="2092262"/>
                    <a:pt x="1308299" y="2106937"/>
                  </a:cubicBezTo>
                  <a:cubicBezTo>
                    <a:pt x="1315072" y="2193292"/>
                    <a:pt x="1321280" y="2279082"/>
                    <a:pt x="1326925" y="2365436"/>
                  </a:cubicBezTo>
                  <a:cubicBezTo>
                    <a:pt x="1328618" y="2390835"/>
                    <a:pt x="1326925" y="2416233"/>
                    <a:pt x="1326925" y="2447275"/>
                  </a:cubicBezTo>
                  <a:cubicBezTo>
                    <a:pt x="1431905" y="2393657"/>
                    <a:pt x="1530112" y="2343424"/>
                    <a:pt x="1629448" y="2292063"/>
                  </a:cubicBezTo>
                  <a:close/>
                  <a:moveTo>
                    <a:pt x="3161252" y="2445582"/>
                  </a:moveTo>
                  <a:cubicBezTo>
                    <a:pt x="3161817" y="2439374"/>
                    <a:pt x="3162381" y="2437116"/>
                    <a:pt x="3162381" y="2434858"/>
                  </a:cubicBezTo>
                  <a:cubicBezTo>
                    <a:pt x="3168590" y="2331572"/>
                    <a:pt x="3173669" y="2228285"/>
                    <a:pt x="3180442" y="2125563"/>
                  </a:cubicBezTo>
                  <a:cubicBezTo>
                    <a:pt x="3182700" y="2085489"/>
                    <a:pt x="3183264" y="2086054"/>
                    <a:pt x="3146578" y="2071379"/>
                  </a:cubicBezTo>
                  <a:cubicBezTo>
                    <a:pt x="3135290" y="2066864"/>
                    <a:pt x="3127952" y="2069122"/>
                    <a:pt x="3118922" y="2077023"/>
                  </a:cubicBezTo>
                  <a:cubicBezTo>
                    <a:pt x="3054579" y="2132900"/>
                    <a:pt x="2989672" y="2188776"/>
                    <a:pt x="2924765" y="2244088"/>
                  </a:cubicBezTo>
                  <a:cubicBezTo>
                    <a:pt x="2906140" y="2259892"/>
                    <a:pt x="2886385" y="2275131"/>
                    <a:pt x="2863809" y="2293192"/>
                  </a:cubicBezTo>
                  <a:cubicBezTo>
                    <a:pt x="2964274" y="2343989"/>
                    <a:pt x="3061352" y="2394221"/>
                    <a:pt x="3161252" y="2445582"/>
                  </a:cubicBezTo>
                  <a:close/>
                  <a:moveTo>
                    <a:pt x="1492861" y="2907268"/>
                  </a:moveTo>
                  <a:cubicBezTo>
                    <a:pt x="1431340" y="2867760"/>
                    <a:pt x="1373770" y="2830509"/>
                    <a:pt x="1315636" y="2792693"/>
                  </a:cubicBezTo>
                  <a:cubicBezTo>
                    <a:pt x="1307735" y="2857036"/>
                    <a:pt x="1300397" y="2918556"/>
                    <a:pt x="1292496" y="2982899"/>
                  </a:cubicBezTo>
                  <a:cubicBezTo>
                    <a:pt x="1359660" y="2958065"/>
                    <a:pt x="1424567" y="2933231"/>
                    <a:pt x="1492861" y="2907268"/>
                  </a:cubicBezTo>
                  <a:close/>
                  <a:moveTo>
                    <a:pt x="3177620" y="2792693"/>
                  </a:moveTo>
                  <a:cubicBezTo>
                    <a:pt x="3118357" y="2831073"/>
                    <a:pt x="3061352" y="2867760"/>
                    <a:pt x="3000960" y="2907268"/>
                  </a:cubicBezTo>
                  <a:cubicBezTo>
                    <a:pt x="3068689" y="2932667"/>
                    <a:pt x="3133032" y="2957501"/>
                    <a:pt x="3199068" y="2982335"/>
                  </a:cubicBezTo>
                  <a:cubicBezTo>
                    <a:pt x="3191730" y="2917992"/>
                    <a:pt x="3184957" y="2857036"/>
                    <a:pt x="3177620" y="279269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56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pic>
        <p:nvPicPr>
          <p:cNvPr id="8" name="Imagen 7" descr="Gráfico, Gráfico de líneas&#10;&#10;Descripción generada automáticamente con confianza media">
            <a:extLst>
              <a:ext uri="{FF2B5EF4-FFF2-40B4-BE49-F238E27FC236}">
                <a16:creationId xmlns:a16="http://schemas.microsoft.com/office/drawing/2014/main" id="{57385643-7C3E-4079-88C3-BE7AD4F93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914" y="131976"/>
            <a:ext cx="7431086" cy="3561876"/>
          </a:xfrm>
          <a:prstGeom prst="rect">
            <a:avLst/>
          </a:prstGeo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8C9B6F4-9F8D-4040-9BE6-68F02F632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63" y="3641299"/>
            <a:ext cx="7431086" cy="327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05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A87A5F-A1DB-453F-A693-5DEE35182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EVOLUCIÓN TIROS DE CAMPO</a:t>
            </a:r>
          </a:p>
        </p:txBody>
      </p:sp>
      <p:grpSp>
        <p:nvGrpSpPr>
          <p:cNvPr id="31" name="그룹 29">
            <a:extLst>
              <a:ext uri="{FF2B5EF4-FFF2-40B4-BE49-F238E27FC236}">
                <a16:creationId xmlns:a16="http://schemas.microsoft.com/office/drawing/2014/main" id="{67E9FA55-B814-42B9-8073-128307B8EEF6}"/>
              </a:ext>
            </a:extLst>
          </p:cNvPr>
          <p:cNvGrpSpPr/>
          <p:nvPr/>
        </p:nvGrpSpPr>
        <p:grpSpPr>
          <a:xfrm>
            <a:off x="957277" y="1861021"/>
            <a:ext cx="10735369" cy="475860"/>
            <a:chOff x="948114" y="1671533"/>
            <a:chExt cx="4691070" cy="475860"/>
          </a:xfrm>
        </p:grpSpPr>
        <p:sp>
          <p:nvSpPr>
            <p:cNvPr id="32" name="Rectangle 9">
              <a:extLst>
                <a:ext uri="{FF2B5EF4-FFF2-40B4-BE49-F238E27FC236}">
                  <a16:creationId xmlns:a16="http://schemas.microsoft.com/office/drawing/2014/main" id="{F3E42C1F-58ED-4E61-A7FB-D3ED71014131}"/>
                </a:ext>
              </a:extLst>
            </p:cNvPr>
            <p:cNvSpPr/>
            <p:nvPr/>
          </p:nvSpPr>
          <p:spPr>
            <a:xfrm flipH="1">
              <a:off x="956865" y="1684291"/>
              <a:ext cx="115353" cy="463102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33" name="자유형: 도형 58">
              <a:extLst>
                <a:ext uri="{FF2B5EF4-FFF2-40B4-BE49-F238E27FC236}">
                  <a16:creationId xmlns:a16="http://schemas.microsoft.com/office/drawing/2014/main" id="{3C216244-06BC-4C3B-85A4-DCD582C30693}"/>
                </a:ext>
              </a:extLst>
            </p:cNvPr>
            <p:cNvSpPr/>
            <p:nvPr/>
          </p:nvSpPr>
          <p:spPr>
            <a:xfrm>
              <a:off x="948114" y="1671533"/>
              <a:ext cx="4691070" cy="363646"/>
            </a:xfrm>
            <a:custGeom>
              <a:avLst/>
              <a:gdLst>
                <a:gd name="connsiteX0" fmla="*/ 1302502 w 4691070"/>
                <a:gd name="connsiteY0" fmla="*/ 0 h 363646"/>
                <a:gd name="connsiteX1" fmla="*/ 4331514 w 4691070"/>
                <a:gd name="connsiteY1" fmla="*/ 0 h 363646"/>
                <a:gd name="connsiteX2" fmla="*/ 4691070 w 4691070"/>
                <a:gd name="connsiteY2" fmla="*/ 363646 h 363646"/>
                <a:gd name="connsiteX3" fmla="*/ 1302502 w 4691070"/>
                <a:gd name="connsiteY3" fmla="*/ 363646 h 363646"/>
                <a:gd name="connsiteX4" fmla="*/ 0 w 4691070"/>
                <a:gd name="connsiteY4" fmla="*/ 363646 h 363646"/>
                <a:gd name="connsiteX5" fmla="*/ 0 w 4691070"/>
                <a:gd name="connsiteY5" fmla="*/ 46 h 363646"/>
                <a:gd name="connsiteX6" fmla="*/ 1302502 w 4691070"/>
                <a:gd name="connsiteY6" fmla="*/ 46 h 36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70" h="363646">
                  <a:moveTo>
                    <a:pt x="1302502" y="0"/>
                  </a:moveTo>
                  <a:lnTo>
                    <a:pt x="4331514" y="0"/>
                  </a:lnTo>
                  <a:lnTo>
                    <a:pt x="4691070" y="363646"/>
                  </a:lnTo>
                  <a:lnTo>
                    <a:pt x="1302502" y="363646"/>
                  </a:lnTo>
                  <a:lnTo>
                    <a:pt x="0" y="363646"/>
                  </a:lnTo>
                  <a:lnTo>
                    <a:pt x="0" y="46"/>
                  </a:lnTo>
                  <a:lnTo>
                    <a:pt x="1302502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15AB623-7CE0-45A9-80E7-B56AB091B2ED}"/>
              </a:ext>
            </a:extLst>
          </p:cNvPr>
          <p:cNvSpPr txBox="1"/>
          <p:nvPr/>
        </p:nvSpPr>
        <p:spPr>
          <a:xfrm>
            <a:off x="1063194" y="1888956"/>
            <a:ext cx="9864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EL Nº TOTAL DE TIROS HA IDO AUMENTANDO</a:t>
            </a:r>
          </a:p>
        </p:txBody>
      </p:sp>
      <p:sp>
        <p:nvSpPr>
          <p:cNvPr id="56" name="Oval 7">
            <a:extLst>
              <a:ext uri="{FF2B5EF4-FFF2-40B4-BE49-F238E27FC236}">
                <a16:creationId xmlns:a16="http://schemas.microsoft.com/office/drawing/2014/main" id="{EFD12752-C0C0-4C7B-9A5E-19E55E8C3394}"/>
              </a:ext>
            </a:extLst>
          </p:cNvPr>
          <p:cNvSpPr/>
          <p:nvPr/>
        </p:nvSpPr>
        <p:spPr>
          <a:xfrm>
            <a:off x="1081382" y="5890697"/>
            <a:ext cx="216024" cy="2160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7" name="TextBox 10">
            <a:extLst>
              <a:ext uri="{FF2B5EF4-FFF2-40B4-BE49-F238E27FC236}">
                <a16:creationId xmlns:a16="http://schemas.microsoft.com/office/drawing/2014/main" id="{7C97B771-ECAB-42E2-AC74-6368695D3C55}"/>
              </a:ext>
            </a:extLst>
          </p:cNvPr>
          <p:cNvSpPr txBox="1"/>
          <p:nvPr/>
        </p:nvSpPr>
        <p:spPr>
          <a:xfrm>
            <a:off x="1348953" y="5844821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181.712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58" name="Oval 7">
            <a:extLst>
              <a:ext uri="{FF2B5EF4-FFF2-40B4-BE49-F238E27FC236}">
                <a16:creationId xmlns:a16="http://schemas.microsoft.com/office/drawing/2014/main" id="{E4EB82A1-1261-4E98-93AA-B82AA79DD5ED}"/>
              </a:ext>
            </a:extLst>
          </p:cNvPr>
          <p:cNvSpPr/>
          <p:nvPr/>
        </p:nvSpPr>
        <p:spPr>
          <a:xfrm>
            <a:off x="3846514" y="5890697"/>
            <a:ext cx="216024" cy="21602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9" name="TextBox 10">
            <a:extLst>
              <a:ext uri="{FF2B5EF4-FFF2-40B4-BE49-F238E27FC236}">
                <a16:creationId xmlns:a16="http://schemas.microsoft.com/office/drawing/2014/main" id="{98A1EB84-55DC-46F4-BCC6-ED02F494B96A}"/>
              </a:ext>
            </a:extLst>
          </p:cNvPr>
          <p:cNvSpPr txBox="1"/>
          <p:nvPr/>
        </p:nvSpPr>
        <p:spPr>
          <a:xfrm>
            <a:off x="4114085" y="5844821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1400" b="1" dirty="0">
                <a:solidFill>
                  <a:srgbClr val="262626"/>
                </a:solidFill>
              </a:rPr>
              <a:t>205.454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62" name="Oval 7">
            <a:extLst>
              <a:ext uri="{FF2B5EF4-FFF2-40B4-BE49-F238E27FC236}">
                <a16:creationId xmlns:a16="http://schemas.microsoft.com/office/drawing/2014/main" id="{931DB7D6-6686-4DEF-9E4F-5DA606F6C8D2}"/>
              </a:ext>
            </a:extLst>
          </p:cNvPr>
          <p:cNvSpPr/>
          <p:nvPr/>
        </p:nvSpPr>
        <p:spPr>
          <a:xfrm>
            <a:off x="6696723" y="5890697"/>
            <a:ext cx="216024" cy="21602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3" name="TextBox 10">
            <a:extLst>
              <a:ext uri="{FF2B5EF4-FFF2-40B4-BE49-F238E27FC236}">
                <a16:creationId xmlns:a16="http://schemas.microsoft.com/office/drawing/2014/main" id="{25ED01D1-F354-49F2-8BF2-0EDFA6B34ACE}"/>
              </a:ext>
            </a:extLst>
          </p:cNvPr>
          <p:cNvSpPr txBox="1"/>
          <p:nvPr/>
        </p:nvSpPr>
        <p:spPr>
          <a:xfrm>
            <a:off x="6964294" y="5844821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1400" b="1" dirty="0">
                <a:solidFill>
                  <a:srgbClr val="262626"/>
                </a:solidFill>
              </a:rPr>
              <a:t>203.116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64" name="Oval 7">
            <a:extLst>
              <a:ext uri="{FF2B5EF4-FFF2-40B4-BE49-F238E27FC236}">
                <a16:creationId xmlns:a16="http://schemas.microsoft.com/office/drawing/2014/main" id="{B0A2C3B5-CBDE-4FFB-B017-E14FCFA44692}"/>
              </a:ext>
            </a:extLst>
          </p:cNvPr>
          <p:cNvSpPr/>
          <p:nvPr/>
        </p:nvSpPr>
        <p:spPr>
          <a:xfrm>
            <a:off x="9546932" y="5890697"/>
            <a:ext cx="216024" cy="21602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5" name="TextBox 10">
            <a:extLst>
              <a:ext uri="{FF2B5EF4-FFF2-40B4-BE49-F238E27FC236}">
                <a16:creationId xmlns:a16="http://schemas.microsoft.com/office/drawing/2014/main" id="{6A791DDE-693D-4A18-8BFF-44C379B10120}"/>
              </a:ext>
            </a:extLst>
          </p:cNvPr>
          <p:cNvSpPr txBox="1"/>
          <p:nvPr/>
        </p:nvSpPr>
        <p:spPr>
          <a:xfrm>
            <a:off x="9814503" y="5844821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1400" b="1" dirty="0">
                <a:solidFill>
                  <a:srgbClr val="262626"/>
                </a:solidFill>
              </a:rPr>
              <a:t>221.161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pic>
        <p:nvPicPr>
          <p:cNvPr id="67" name="Imagen 6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BFA18FA-1896-4CAB-8FC3-B891331B1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1368"/>
            <a:ext cx="12192000" cy="3513079"/>
          </a:xfrm>
          <a:prstGeom prst="rect">
            <a:avLst/>
          </a:prstGeom>
        </p:spPr>
      </p:pic>
      <p:sp>
        <p:nvSpPr>
          <p:cNvPr id="16" name="Oval 7">
            <a:extLst>
              <a:ext uri="{FF2B5EF4-FFF2-40B4-BE49-F238E27FC236}">
                <a16:creationId xmlns:a16="http://schemas.microsoft.com/office/drawing/2014/main" id="{533F5680-35AD-4724-855E-1B5E143C2EF2}"/>
              </a:ext>
            </a:extLst>
          </p:cNvPr>
          <p:cNvSpPr/>
          <p:nvPr/>
        </p:nvSpPr>
        <p:spPr>
          <a:xfrm>
            <a:off x="1081382" y="6231680"/>
            <a:ext cx="216024" cy="21602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806A9F43-C7FB-49E0-8EC6-1560B43BEFF4}"/>
              </a:ext>
            </a:extLst>
          </p:cNvPr>
          <p:cNvSpPr txBox="1"/>
          <p:nvPr/>
        </p:nvSpPr>
        <p:spPr>
          <a:xfrm>
            <a:off x="1348953" y="6185804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97,0 % 2p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18" name="Oval 7">
            <a:extLst>
              <a:ext uri="{FF2B5EF4-FFF2-40B4-BE49-F238E27FC236}">
                <a16:creationId xmlns:a16="http://schemas.microsoft.com/office/drawing/2014/main" id="{93B3967B-01FB-4E9A-AED4-D8FDE511A697}"/>
              </a:ext>
            </a:extLst>
          </p:cNvPr>
          <p:cNvSpPr/>
          <p:nvPr/>
        </p:nvSpPr>
        <p:spPr>
          <a:xfrm>
            <a:off x="1081382" y="6582359"/>
            <a:ext cx="216024" cy="21602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6DE8017A-5973-4B14-B0FE-8B56D243884C}"/>
              </a:ext>
            </a:extLst>
          </p:cNvPr>
          <p:cNvSpPr txBox="1"/>
          <p:nvPr/>
        </p:nvSpPr>
        <p:spPr>
          <a:xfrm>
            <a:off x="1348953" y="6536483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3,0 % 3p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F19207A1-4509-49F1-B639-43E2BAFE74B8}"/>
              </a:ext>
            </a:extLst>
          </p:cNvPr>
          <p:cNvSpPr/>
          <p:nvPr/>
        </p:nvSpPr>
        <p:spPr>
          <a:xfrm>
            <a:off x="3846514" y="6231680"/>
            <a:ext cx="216024" cy="21602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51F68130-7D59-4311-B99C-520585EB45FA}"/>
              </a:ext>
            </a:extLst>
          </p:cNvPr>
          <p:cNvSpPr txBox="1"/>
          <p:nvPr/>
        </p:nvSpPr>
        <p:spPr>
          <a:xfrm>
            <a:off x="4114085" y="6185804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92,5 % 2p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2" name="Oval 7">
            <a:extLst>
              <a:ext uri="{FF2B5EF4-FFF2-40B4-BE49-F238E27FC236}">
                <a16:creationId xmlns:a16="http://schemas.microsoft.com/office/drawing/2014/main" id="{BEAE6579-F271-49D6-BAB2-77E46501E8AA}"/>
              </a:ext>
            </a:extLst>
          </p:cNvPr>
          <p:cNvSpPr/>
          <p:nvPr/>
        </p:nvSpPr>
        <p:spPr>
          <a:xfrm>
            <a:off x="3846514" y="6582359"/>
            <a:ext cx="216024" cy="21602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3BC708E6-4903-44F4-A369-1ADE9186496B}"/>
              </a:ext>
            </a:extLst>
          </p:cNvPr>
          <p:cNvSpPr txBox="1"/>
          <p:nvPr/>
        </p:nvSpPr>
        <p:spPr>
          <a:xfrm>
            <a:off x="4114085" y="6536483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7,5 % 3p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8" name="Oval 7">
            <a:extLst>
              <a:ext uri="{FF2B5EF4-FFF2-40B4-BE49-F238E27FC236}">
                <a16:creationId xmlns:a16="http://schemas.microsoft.com/office/drawing/2014/main" id="{AED937A2-A5DF-49A7-A343-85829E4714C3}"/>
              </a:ext>
            </a:extLst>
          </p:cNvPr>
          <p:cNvSpPr/>
          <p:nvPr/>
        </p:nvSpPr>
        <p:spPr>
          <a:xfrm>
            <a:off x="6696723" y="6231680"/>
            <a:ext cx="216024" cy="21602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B6B328E9-E7D9-4769-98C3-A67660F73A9B}"/>
              </a:ext>
            </a:extLst>
          </p:cNvPr>
          <p:cNvSpPr txBox="1"/>
          <p:nvPr/>
        </p:nvSpPr>
        <p:spPr>
          <a:xfrm>
            <a:off x="6964294" y="6185804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83,4 % 2p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30" name="Oval 7">
            <a:extLst>
              <a:ext uri="{FF2B5EF4-FFF2-40B4-BE49-F238E27FC236}">
                <a16:creationId xmlns:a16="http://schemas.microsoft.com/office/drawing/2014/main" id="{12B05C33-D41C-4C27-A467-2AD097555083}"/>
              </a:ext>
            </a:extLst>
          </p:cNvPr>
          <p:cNvSpPr/>
          <p:nvPr/>
        </p:nvSpPr>
        <p:spPr>
          <a:xfrm>
            <a:off x="6696723" y="6582359"/>
            <a:ext cx="216024" cy="21602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TextBox 10">
            <a:extLst>
              <a:ext uri="{FF2B5EF4-FFF2-40B4-BE49-F238E27FC236}">
                <a16:creationId xmlns:a16="http://schemas.microsoft.com/office/drawing/2014/main" id="{9CB1838E-A82C-4784-8A7C-221620D4CBFF}"/>
              </a:ext>
            </a:extLst>
          </p:cNvPr>
          <p:cNvSpPr txBox="1"/>
          <p:nvPr/>
        </p:nvSpPr>
        <p:spPr>
          <a:xfrm>
            <a:off x="6964294" y="6536483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16,6 % 3p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36" name="Oval 7">
            <a:extLst>
              <a:ext uri="{FF2B5EF4-FFF2-40B4-BE49-F238E27FC236}">
                <a16:creationId xmlns:a16="http://schemas.microsoft.com/office/drawing/2014/main" id="{DD13AF4E-DBC9-433F-8D82-A66E589DA9B4}"/>
              </a:ext>
            </a:extLst>
          </p:cNvPr>
          <p:cNvSpPr/>
          <p:nvPr/>
        </p:nvSpPr>
        <p:spPr>
          <a:xfrm>
            <a:off x="9546155" y="6231680"/>
            <a:ext cx="216024" cy="21602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436E3123-FD63-4F43-9751-13037D6F0853}"/>
              </a:ext>
            </a:extLst>
          </p:cNvPr>
          <p:cNvSpPr txBox="1"/>
          <p:nvPr/>
        </p:nvSpPr>
        <p:spPr>
          <a:xfrm>
            <a:off x="9813726" y="6185804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77,8 % 2p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38" name="Oval 7">
            <a:extLst>
              <a:ext uri="{FF2B5EF4-FFF2-40B4-BE49-F238E27FC236}">
                <a16:creationId xmlns:a16="http://schemas.microsoft.com/office/drawing/2014/main" id="{05733C65-32A3-41E9-BA74-E483F4E2B6BF}"/>
              </a:ext>
            </a:extLst>
          </p:cNvPr>
          <p:cNvSpPr/>
          <p:nvPr/>
        </p:nvSpPr>
        <p:spPr>
          <a:xfrm>
            <a:off x="9546155" y="6582359"/>
            <a:ext cx="216024" cy="21602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4F3D9CB8-1078-44D0-A671-5A4B7867CFD5}"/>
              </a:ext>
            </a:extLst>
          </p:cNvPr>
          <p:cNvSpPr txBox="1"/>
          <p:nvPr/>
        </p:nvSpPr>
        <p:spPr>
          <a:xfrm>
            <a:off x="9813726" y="6536483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22,2 % 3p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452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A87A5F-A1DB-453F-A693-5DEE35182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859" y="342039"/>
            <a:ext cx="11573197" cy="724247"/>
          </a:xfrm>
        </p:spPr>
        <p:txBody>
          <a:bodyPr/>
          <a:lstStyle/>
          <a:p>
            <a:r>
              <a:rPr lang="en-US" sz="4000" dirty="0"/>
              <a:t>TIROS DE 2 Y DE 3 PUNTOS POR POSICIÓN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50488-ECDB-4013-B492-983EE54BFB73}"/>
              </a:ext>
            </a:extLst>
          </p:cNvPr>
          <p:cNvSpPr txBox="1"/>
          <p:nvPr/>
        </p:nvSpPr>
        <p:spPr>
          <a:xfrm>
            <a:off x="954827" y="2495754"/>
            <a:ext cx="152986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Content  Here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7309D7-1266-4ADB-B63C-BC5C0921CCB5}"/>
              </a:ext>
            </a:extLst>
          </p:cNvPr>
          <p:cNvSpPr txBox="1"/>
          <p:nvPr/>
        </p:nvSpPr>
        <p:spPr>
          <a:xfrm>
            <a:off x="9729258" y="5079510"/>
            <a:ext cx="152986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Content  Here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C9BF4D-322C-4247-BDA2-E6F500ACBC8A}"/>
              </a:ext>
            </a:extLst>
          </p:cNvPr>
          <p:cNvSpPr txBox="1"/>
          <p:nvPr/>
        </p:nvSpPr>
        <p:spPr>
          <a:xfrm>
            <a:off x="7410265" y="4147286"/>
            <a:ext cx="152986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Content  Here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AA2A22-1D0F-4136-984C-C89B0CD6DFE2}"/>
              </a:ext>
            </a:extLst>
          </p:cNvPr>
          <p:cNvSpPr txBox="1"/>
          <p:nvPr/>
        </p:nvSpPr>
        <p:spPr>
          <a:xfrm>
            <a:off x="3273819" y="3427978"/>
            <a:ext cx="152986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Content  Here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grpSp>
        <p:nvGrpSpPr>
          <p:cNvPr id="39" name="Graphic 4">
            <a:extLst>
              <a:ext uri="{FF2B5EF4-FFF2-40B4-BE49-F238E27FC236}">
                <a16:creationId xmlns:a16="http://schemas.microsoft.com/office/drawing/2014/main" id="{E5A65F51-2549-4D76-A64A-ACCC5200CA9C}"/>
              </a:ext>
            </a:extLst>
          </p:cNvPr>
          <p:cNvGrpSpPr/>
          <p:nvPr/>
        </p:nvGrpSpPr>
        <p:grpSpPr>
          <a:xfrm flipH="1">
            <a:off x="5354885" y="3417405"/>
            <a:ext cx="319222" cy="318350"/>
            <a:chOff x="688950" y="1173205"/>
            <a:chExt cx="3371147" cy="3361942"/>
          </a:xfrm>
          <a:solidFill>
            <a:schemeClr val="bg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B103051-F621-4BFB-BF9C-FD5BF85586B2}"/>
                </a:ext>
              </a:extLst>
            </p:cNvPr>
            <p:cNvSpPr/>
            <p:nvPr/>
          </p:nvSpPr>
          <p:spPr>
            <a:xfrm>
              <a:off x="1132191" y="2241069"/>
              <a:ext cx="1982589" cy="2294078"/>
            </a:xfrm>
            <a:custGeom>
              <a:avLst/>
              <a:gdLst>
                <a:gd name="connsiteX0" fmla="*/ 1061590 w 1982588"/>
                <a:gd name="connsiteY0" fmla="*/ 2294078 h 2294078"/>
                <a:gd name="connsiteX1" fmla="*/ 993399 w 1982588"/>
                <a:gd name="connsiteY1" fmla="*/ 2283555 h 2294078"/>
                <a:gd name="connsiteX2" fmla="*/ 431876 w 1982588"/>
                <a:gd name="connsiteY2" fmla="*/ 2094135 h 2294078"/>
                <a:gd name="connsiteX3" fmla="*/ 89238 w 1982588"/>
                <a:gd name="connsiteY3" fmla="*/ 1844944 h 2294078"/>
                <a:gd name="connsiteX4" fmla="*/ 0 w 1982588"/>
                <a:gd name="connsiteY4" fmla="*/ 1757811 h 2294078"/>
                <a:gd name="connsiteX5" fmla="*/ 67349 w 1982588"/>
                <a:gd name="connsiteY5" fmla="*/ 1677834 h 2294078"/>
                <a:gd name="connsiteX6" fmla="*/ 424720 w 1982588"/>
                <a:gd name="connsiteY6" fmla="*/ 1262795 h 2294078"/>
                <a:gd name="connsiteX7" fmla="*/ 1099053 w 1982588"/>
                <a:gd name="connsiteY7" fmla="*/ 559418 h 2294078"/>
                <a:gd name="connsiteX8" fmla="*/ 1757390 w 1982588"/>
                <a:gd name="connsiteY8" fmla="*/ 5472 h 2294078"/>
                <a:gd name="connsiteX9" fmla="*/ 1764967 w 1982588"/>
                <a:gd name="connsiteY9" fmla="*/ 0 h 2294078"/>
                <a:gd name="connsiteX10" fmla="*/ 1985535 w 1982588"/>
                <a:gd name="connsiteY10" fmla="*/ 271501 h 2294078"/>
                <a:gd name="connsiteX11" fmla="*/ 1907242 w 1982588"/>
                <a:gd name="connsiteY11" fmla="*/ 344743 h 2294078"/>
                <a:gd name="connsiteX12" fmla="*/ 1746446 w 1982588"/>
                <a:gd name="connsiteY12" fmla="*/ 602353 h 2294078"/>
                <a:gd name="connsiteX13" fmla="*/ 1639109 w 1982588"/>
                <a:gd name="connsiteY13" fmla="*/ 939520 h 2294078"/>
                <a:gd name="connsiteX14" fmla="*/ 1575548 w 1982588"/>
                <a:gd name="connsiteY14" fmla="*/ 1232909 h 2294078"/>
                <a:gd name="connsiteX15" fmla="*/ 1485468 w 1982588"/>
                <a:gd name="connsiteY15" fmla="*/ 1649211 h 2294078"/>
                <a:gd name="connsiteX16" fmla="*/ 1372238 w 1982588"/>
                <a:gd name="connsiteY16" fmla="*/ 1983010 h 2294078"/>
                <a:gd name="connsiteX17" fmla="*/ 1214809 w 1982588"/>
                <a:gd name="connsiteY17" fmla="*/ 2206524 h 2294078"/>
                <a:gd name="connsiteX18" fmla="*/ 1096527 w 1982588"/>
                <a:gd name="connsiteY18" fmla="*/ 2286501 h 2294078"/>
                <a:gd name="connsiteX19" fmla="*/ 1080532 w 1982588"/>
                <a:gd name="connsiteY19" fmla="*/ 2294920 h 2294078"/>
                <a:gd name="connsiteX20" fmla="*/ 1061590 w 1982588"/>
                <a:gd name="connsiteY20" fmla="*/ 2294078 h 229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2588" h="2294078">
                  <a:moveTo>
                    <a:pt x="1061590" y="2294078"/>
                  </a:moveTo>
                  <a:cubicBezTo>
                    <a:pt x="1038860" y="2290711"/>
                    <a:pt x="1016129" y="2286922"/>
                    <a:pt x="993399" y="2283555"/>
                  </a:cubicBezTo>
                  <a:cubicBezTo>
                    <a:pt x="794719" y="2254090"/>
                    <a:pt x="607826" y="2190950"/>
                    <a:pt x="431876" y="2094135"/>
                  </a:cubicBezTo>
                  <a:cubicBezTo>
                    <a:pt x="307280" y="2025524"/>
                    <a:pt x="192366" y="1942600"/>
                    <a:pt x="89238" y="1844944"/>
                  </a:cubicBezTo>
                  <a:cubicBezTo>
                    <a:pt x="59351" y="1816742"/>
                    <a:pt x="30307" y="1787276"/>
                    <a:pt x="0" y="1757811"/>
                  </a:cubicBezTo>
                  <a:cubicBezTo>
                    <a:pt x="23572" y="1730029"/>
                    <a:pt x="45040" y="1703511"/>
                    <a:pt x="67349" y="1677834"/>
                  </a:cubicBezTo>
                  <a:cubicBezTo>
                    <a:pt x="186473" y="1539347"/>
                    <a:pt x="304334" y="1399598"/>
                    <a:pt x="424720" y="1262795"/>
                  </a:cubicBezTo>
                  <a:cubicBezTo>
                    <a:pt x="639395" y="1018655"/>
                    <a:pt x="862910" y="782933"/>
                    <a:pt x="1099053" y="559418"/>
                  </a:cubicBezTo>
                  <a:cubicBezTo>
                    <a:pt x="1307835" y="362001"/>
                    <a:pt x="1525457" y="175108"/>
                    <a:pt x="1757390" y="5472"/>
                  </a:cubicBezTo>
                  <a:cubicBezTo>
                    <a:pt x="1759495" y="3788"/>
                    <a:pt x="1761600" y="2526"/>
                    <a:pt x="1764967" y="0"/>
                  </a:cubicBezTo>
                  <a:cubicBezTo>
                    <a:pt x="1838630" y="90921"/>
                    <a:pt x="1912714" y="181842"/>
                    <a:pt x="1985535" y="271501"/>
                  </a:cubicBezTo>
                  <a:cubicBezTo>
                    <a:pt x="1959017" y="296336"/>
                    <a:pt x="1931656" y="319066"/>
                    <a:pt x="1907242" y="344743"/>
                  </a:cubicBezTo>
                  <a:cubicBezTo>
                    <a:pt x="1836105" y="419669"/>
                    <a:pt x="1786855" y="508065"/>
                    <a:pt x="1746446" y="602353"/>
                  </a:cubicBezTo>
                  <a:cubicBezTo>
                    <a:pt x="1699723" y="711375"/>
                    <a:pt x="1666048" y="824605"/>
                    <a:pt x="1639109" y="939520"/>
                  </a:cubicBezTo>
                  <a:cubicBezTo>
                    <a:pt x="1615957" y="1036755"/>
                    <a:pt x="1596594" y="1135253"/>
                    <a:pt x="1575548" y="1232909"/>
                  </a:cubicBezTo>
                  <a:cubicBezTo>
                    <a:pt x="1545662" y="1371817"/>
                    <a:pt x="1517459" y="1511145"/>
                    <a:pt x="1485468" y="1649211"/>
                  </a:cubicBezTo>
                  <a:cubicBezTo>
                    <a:pt x="1458950" y="1764125"/>
                    <a:pt x="1422749" y="1876093"/>
                    <a:pt x="1372238" y="1983010"/>
                  </a:cubicBezTo>
                  <a:cubicBezTo>
                    <a:pt x="1332670" y="2066354"/>
                    <a:pt x="1283421" y="2143385"/>
                    <a:pt x="1214809" y="2206524"/>
                  </a:cubicBezTo>
                  <a:cubicBezTo>
                    <a:pt x="1179451" y="2238936"/>
                    <a:pt x="1139883" y="2265876"/>
                    <a:pt x="1096527" y="2286501"/>
                  </a:cubicBezTo>
                  <a:cubicBezTo>
                    <a:pt x="1091055" y="2289027"/>
                    <a:pt x="1086004" y="2291973"/>
                    <a:pt x="1080532" y="2294920"/>
                  </a:cubicBezTo>
                  <a:cubicBezTo>
                    <a:pt x="1074218" y="2294078"/>
                    <a:pt x="1067904" y="2294078"/>
                    <a:pt x="1061590" y="2294078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37843E6-7BC2-45A9-A010-078FAEA6D62A}"/>
                </a:ext>
              </a:extLst>
            </p:cNvPr>
            <p:cNvSpPr/>
            <p:nvPr/>
          </p:nvSpPr>
          <p:spPr>
            <a:xfrm>
              <a:off x="688950" y="1934631"/>
              <a:ext cx="2125706" cy="2012054"/>
            </a:xfrm>
            <a:custGeom>
              <a:avLst/>
              <a:gdLst>
                <a:gd name="connsiteX0" fmla="*/ 0 w 2125705"/>
                <a:gd name="connsiteY0" fmla="*/ 858280 h 2012053"/>
                <a:gd name="connsiteX1" fmla="*/ 2105 w 2125705"/>
                <a:gd name="connsiteY1" fmla="*/ 850703 h 2012053"/>
                <a:gd name="connsiteX2" fmla="*/ 22309 w 2125705"/>
                <a:gd name="connsiteY2" fmla="*/ 787142 h 2012053"/>
                <a:gd name="connsiteX3" fmla="*/ 279499 w 2125705"/>
                <a:gd name="connsiteY3" fmla="*/ 540055 h 2012053"/>
                <a:gd name="connsiteX4" fmla="*/ 588884 w 2125705"/>
                <a:gd name="connsiteY4" fmla="*/ 413355 h 2012053"/>
                <a:gd name="connsiteX5" fmla="*/ 920999 w 2125705"/>
                <a:gd name="connsiteY5" fmla="*/ 333799 h 2012053"/>
                <a:gd name="connsiteX6" fmla="*/ 1386970 w 2125705"/>
                <a:gd name="connsiteY6" fmla="*/ 233196 h 2012053"/>
                <a:gd name="connsiteX7" fmla="*/ 1732976 w 2125705"/>
                <a:gd name="connsiteY7" fmla="*/ 107338 h 2012053"/>
                <a:gd name="connsiteX8" fmla="*/ 1884933 w 2125705"/>
                <a:gd name="connsiteY8" fmla="*/ 3788 h 2012053"/>
                <a:gd name="connsiteX9" fmla="*/ 1889563 w 2125705"/>
                <a:gd name="connsiteY9" fmla="*/ 0 h 2012053"/>
                <a:gd name="connsiteX10" fmla="*/ 2128231 w 2125705"/>
                <a:gd name="connsiteY10" fmla="*/ 239931 h 2012053"/>
                <a:gd name="connsiteX11" fmla="*/ 399464 w 2125705"/>
                <a:gd name="connsiteY11" fmla="*/ 2014158 h 2012053"/>
                <a:gd name="connsiteX12" fmla="*/ 309385 w 2125705"/>
                <a:gd name="connsiteY12" fmla="*/ 1895456 h 2012053"/>
                <a:gd name="connsiteX13" fmla="*/ 80819 w 2125705"/>
                <a:gd name="connsiteY13" fmla="*/ 1438745 h 2012053"/>
                <a:gd name="connsiteX14" fmla="*/ 14733 w 2125705"/>
                <a:gd name="connsiteY14" fmla="*/ 1143251 h 2012053"/>
                <a:gd name="connsiteX15" fmla="*/ 2526 w 2125705"/>
                <a:gd name="connsiteY15" fmla="*/ 998871 h 2012053"/>
                <a:gd name="connsiteX16" fmla="*/ 421 w 2125705"/>
                <a:gd name="connsiteY16" fmla="*/ 984559 h 2012053"/>
                <a:gd name="connsiteX17" fmla="*/ 0 w 2125705"/>
                <a:gd name="connsiteY17" fmla="*/ 858280 h 201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25705" h="2012053">
                  <a:moveTo>
                    <a:pt x="0" y="858280"/>
                  </a:moveTo>
                  <a:cubicBezTo>
                    <a:pt x="842" y="855754"/>
                    <a:pt x="2526" y="853229"/>
                    <a:pt x="2105" y="850703"/>
                  </a:cubicBezTo>
                  <a:cubicBezTo>
                    <a:pt x="-1263" y="826289"/>
                    <a:pt x="10944" y="806926"/>
                    <a:pt x="22309" y="787142"/>
                  </a:cubicBezTo>
                  <a:cubicBezTo>
                    <a:pt x="84607" y="680226"/>
                    <a:pt x="173424" y="601091"/>
                    <a:pt x="279499" y="540055"/>
                  </a:cubicBezTo>
                  <a:cubicBezTo>
                    <a:pt x="376734" y="483651"/>
                    <a:pt x="481546" y="445346"/>
                    <a:pt x="588884" y="413355"/>
                  </a:cubicBezTo>
                  <a:cubicBezTo>
                    <a:pt x="698326" y="380943"/>
                    <a:pt x="809452" y="357371"/>
                    <a:pt x="920999" y="333799"/>
                  </a:cubicBezTo>
                  <a:cubicBezTo>
                    <a:pt x="1076323" y="300966"/>
                    <a:pt x="1232067" y="269396"/>
                    <a:pt x="1386970" y="233196"/>
                  </a:cubicBezTo>
                  <a:cubicBezTo>
                    <a:pt x="1506936" y="205415"/>
                    <a:pt x="1623534" y="165005"/>
                    <a:pt x="1732976" y="107338"/>
                  </a:cubicBezTo>
                  <a:cubicBezTo>
                    <a:pt x="1787697" y="78714"/>
                    <a:pt x="1838630" y="44619"/>
                    <a:pt x="1884933" y="3788"/>
                  </a:cubicBezTo>
                  <a:cubicBezTo>
                    <a:pt x="1886616" y="2526"/>
                    <a:pt x="1888300" y="1263"/>
                    <a:pt x="1889563" y="0"/>
                  </a:cubicBezTo>
                  <a:cubicBezTo>
                    <a:pt x="1969119" y="79977"/>
                    <a:pt x="2047833" y="159112"/>
                    <a:pt x="2128231" y="239931"/>
                  </a:cubicBezTo>
                  <a:cubicBezTo>
                    <a:pt x="1493466" y="772410"/>
                    <a:pt x="916369" y="1361714"/>
                    <a:pt x="399464" y="2014158"/>
                  </a:cubicBezTo>
                  <a:cubicBezTo>
                    <a:pt x="367473" y="1972486"/>
                    <a:pt x="337166" y="1935023"/>
                    <a:pt x="309385" y="1895456"/>
                  </a:cubicBezTo>
                  <a:cubicBezTo>
                    <a:pt x="210045" y="1754865"/>
                    <a:pt x="133435" y="1602487"/>
                    <a:pt x="80819" y="1438745"/>
                  </a:cubicBezTo>
                  <a:cubicBezTo>
                    <a:pt x="49670" y="1342351"/>
                    <a:pt x="27361" y="1243853"/>
                    <a:pt x="14733" y="1143251"/>
                  </a:cubicBezTo>
                  <a:cubicBezTo>
                    <a:pt x="8840" y="1095264"/>
                    <a:pt x="6314" y="1047278"/>
                    <a:pt x="2526" y="998871"/>
                  </a:cubicBezTo>
                  <a:cubicBezTo>
                    <a:pt x="2105" y="994241"/>
                    <a:pt x="1263" y="989611"/>
                    <a:pt x="421" y="984559"/>
                  </a:cubicBezTo>
                  <a:cubicBezTo>
                    <a:pt x="0" y="942887"/>
                    <a:pt x="0" y="900373"/>
                    <a:pt x="0" y="85828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2ECCB4E-CC8C-44A3-B45B-97539B627935}"/>
                </a:ext>
              </a:extLst>
            </p:cNvPr>
            <p:cNvSpPr/>
            <p:nvPr/>
          </p:nvSpPr>
          <p:spPr>
            <a:xfrm>
              <a:off x="2341949" y="2603904"/>
              <a:ext cx="1309098" cy="1927867"/>
            </a:xfrm>
            <a:custGeom>
              <a:avLst/>
              <a:gdLst>
                <a:gd name="connsiteX0" fmla="*/ 0 w 1309097"/>
                <a:gd name="connsiteY0" fmla="*/ 1928717 h 1927867"/>
                <a:gd name="connsiteX1" fmla="*/ 68191 w 1309097"/>
                <a:gd name="connsiteY1" fmla="*/ 1864736 h 1927867"/>
                <a:gd name="connsiteX2" fmla="*/ 215938 w 1309097"/>
                <a:gd name="connsiteY2" fmla="*/ 1639116 h 1927867"/>
                <a:gd name="connsiteX3" fmla="*/ 339271 w 1309097"/>
                <a:gd name="connsiteY3" fmla="*/ 1286376 h 1927867"/>
                <a:gd name="connsiteX4" fmla="*/ 424299 w 1309097"/>
                <a:gd name="connsiteY4" fmla="*/ 919323 h 1927867"/>
                <a:gd name="connsiteX5" fmla="*/ 519851 w 1309097"/>
                <a:gd name="connsiteY5" fmla="*/ 483238 h 1927867"/>
                <a:gd name="connsiteX6" fmla="*/ 617086 w 1309097"/>
                <a:gd name="connsiteY6" fmla="*/ 189427 h 1927867"/>
                <a:gd name="connsiteX7" fmla="*/ 729054 w 1309097"/>
                <a:gd name="connsiteY7" fmla="*/ 37050 h 1927867"/>
                <a:gd name="connsiteX8" fmla="*/ 785038 w 1309097"/>
                <a:gd name="connsiteY8" fmla="*/ 5901 h 1927867"/>
                <a:gd name="connsiteX9" fmla="*/ 865436 w 1309097"/>
                <a:gd name="connsiteY9" fmla="*/ 21055 h 1927867"/>
                <a:gd name="connsiteX10" fmla="*/ 990873 w 1309097"/>
                <a:gd name="connsiteY10" fmla="*/ 171327 h 1927867"/>
                <a:gd name="connsiteX11" fmla="*/ 1279633 w 1309097"/>
                <a:gd name="connsiteY11" fmla="*/ 851132 h 1927867"/>
                <a:gd name="connsiteX12" fmla="*/ 1309519 w 1309097"/>
                <a:gd name="connsiteY12" fmla="*/ 1141996 h 1927867"/>
                <a:gd name="connsiteX13" fmla="*/ 1243432 w 1309097"/>
                <a:gd name="connsiteY13" fmla="*/ 1415602 h 1927867"/>
                <a:gd name="connsiteX14" fmla="*/ 1230804 w 1309097"/>
                <a:gd name="connsiteY14" fmla="*/ 1432439 h 1927867"/>
                <a:gd name="connsiteX15" fmla="*/ 750101 w 1309097"/>
                <a:gd name="connsiteY15" fmla="*/ 1771289 h 1927867"/>
                <a:gd name="connsiteX16" fmla="*/ 303492 w 1309097"/>
                <a:gd name="connsiteY16" fmla="*/ 1908934 h 1927867"/>
                <a:gd name="connsiteX17" fmla="*/ 8419 w 1309097"/>
                <a:gd name="connsiteY17" fmla="*/ 1929980 h 1927867"/>
                <a:gd name="connsiteX18" fmla="*/ 0 w 1309097"/>
                <a:gd name="connsiteY18" fmla="*/ 1928717 h 192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097" h="1927867">
                  <a:moveTo>
                    <a:pt x="0" y="1928717"/>
                  </a:moveTo>
                  <a:cubicBezTo>
                    <a:pt x="23151" y="1907250"/>
                    <a:pt x="46723" y="1887045"/>
                    <a:pt x="68191" y="1864736"/>
                  </a:cubicBezTo>
                  <a:cubicBezTo>
                    <a:pt x="131752" y="1798649"/>
                    <a:pt x="177212" y="1721198"/>
                    <a:pt x="215938" y="1639116"/>
                  </a:cubicBezTo>
                  <a:cubicBezTo>
                    <a:pt x="269396" y="1525886"/>
                    <a:pt x="308543" y="1407183"/>
                    <a:pt x="339271" y="1286376"/>
                  </a:cubicBezTo>
                  <a:cubicBezTo>
                    <a:pt x="369999" y="1164726"/>
                    <a:pt x="396939" y="1041814"/>
                    <a:pt x="424299" y="919323"/>
                  </a:cubicBezTo>
                  <a:cubicBezTo>
                    <a:pt x="456711" y="774102"/>
                    <a:pt x="486597" y="628038"/>
                    <a:pt x="519851" y="483238"/>
                  </a:cubicBezTo>
                  <a:cubicBezTo>
                    <a:pt x="543002" y="382635"/>
                    <a:pt x="572888" y="283295"/>
                    <a:pt x="617086" y="189427"/>
                  </a:cubicBezTo>
                  <a:cubicBezTo>
                    <a:pt x="644447" y="131339"/>
                    <a:pt x="676858" y="76618"/>
                    <a:pt x="729054" y="37050"/>
                  </a:cubicBezTo>
                  <a:cubicBezTo>
                    <a:pt x="745891" y="24422"/>
                    <a:pt x="765254" y="13478"/>
                    <a:pt x="785038" y="5901"/>
                  </a:cubicBezTo>
                  <a:cubicBezTo>
                    <a:pt x="814082" y="-5464"/>
                    <a:pt x="841864" y="-413"/>
                    <a:pt x="865436" y="21055"/>
                  </a:cubicBezTo>
                  <a:cubicBezTo>
                    <a:pt x="914685" y="64832"/>
                    <a:pt x="954673" y="116606"/>
                    <a:pt x="990873" y="171327"/>
                  </a:cubicBezTo>
                  <a:cubicBezTo>
                    <a:pt x="1128518" y="380109"/>
                    <a:pt x="1224912" y="606992"/>
                    <a:pt x="1279633" y="851132"/>
                  </a:cubicBezTo>
                  <a:cubicBezTo>
                    <a:pt x="1301100" y="946684"/>
                    <a:pt x="1312886" y="1043919"/>
                    <a:pt x="1309519" y="1141996"/>
                  </a:cubicBezTo>
                  <a:cubicBezTo>
                    <a:pt x="1306151" y="1237547"/>
                    <a:pt x="1289735" y="1330152"/>
                    <a:pt x="1243432" y="1415602"/>
                  </a:cubicBezTo>
                  <a:cubicBezTo>
                    <a:pt x="1240065" y="1421495"/>
                    <a:pt x="1235856" y="1427388"/>
                    <a:pt x="1230804" y="1432439"/>
                  </a:cubicBezTo>
                  <a:cubicBezTo>
                    <a:pt x="1090634" y="1573451"/>
                    <a:pt x="930259" y="1686682"/>
                    <a:pt x="750101" y="1771289"/>
                  </a:cubicBezTo>
                  <a:cubicBezTo>
                    <a:pt x="607825" y="1838217"/>
                    <a:pt x="458816" y="1884099"/>
                    <a:pt x="303492" y="1908934"/>
                  </a:cubicBezTo>
                  <a:cubicBezTo>
                    <a:pt x="205836" y="1924508"/>
                    <a:pt x="107338" y="1931664"/>
                    <a:pt x="8419" y="1929980"/>
                  </a:cubicBezTo>
                  <a:cubicBezTo>
                    <a:pt x="5472" y="1929138"/>
                    <a:pt x="2525" y="1928717"/>
                    <a:pt x="0" y="1928717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D9E7833-272C-49C0-9289-08842A1535AB}"/>
                </a:ext>
              </a:extLst>
            </p:cNvPr>
            <p:cNvSpPr/>
            <p:nvPr/>
          </p:nvSpPr>
          <p:spPr>
            <a:xfrm>
              <a:off x="698631" y="1470056"/>
              <a:ext cx="1780541" cy="1195446"/>
            </a:xfrm>
            <a:custGeom>
              <a:avLst/>
              <a:gdLst>
                <a:gd name="connsiteX0" fmla="*/ 0 w 1780541"/>
                <a:gd name="connsiteY0" fmla="*/ 1198680 h 1195446"/>
                <a:gd name="connsiteX1" fmla="*/ 17258 w 1780541"/>
                <a:gd name="connsiteY1" fmla="*/ 1085871 h 1195446"/>
                <a:gd name="connsiteX2" fmla="*/ 158691 w 1780541"/>
                <a:gd name="connsiteY2" fmla="*/ 652732 h 1195446"/>
                <a:gd name="connsiteX3" fmla="*/ 678121 w 1780541"/>
                <a:gd name="connsiteY3" fmla="*/ 30174 h 1195446"/>
                <a:gd name="connsiteX4" fmla="*/ 728633 w 1780541"/>
                <a:gd name="connsiteY4" fmla="*/ 13757 h 1195446"/>
                <a:gd name="connsiteX5" fmla="*/ 928997 w 1780541"/>
                <a:gd name="connsiteY5" fmla="*/ 1971 h 1195446"/>
                <a:gd name="connsiteX6" fmla="*/ 1573864 w 1780541"/>
                <a:gd name="connsiteY6" fmla="*/ 201493 h 1195446"/>
                <a:gd name="connsiteX7" fmla="*/ 1741395 w 1780541"/>
                <a:gd name="connsiteY7" fmla="*/ 323563 h 1195446"/>
                <a:gd name="connsiteX8" fmla="*/ 1776332 w 1780541"/>
                <a:gd name="connsiteY8" fmla="*/ 371129 h 1195446"/>
                <a:gd name="connsiteX9" fmla="*/ 1780121 w 1780541"/>
                <a:gd name="connsiteY9" fmla="*/ 401015 h 1195446"/>
                <a:gd name="connsiteX10" fmla="*/ 1704774 w 1780541"/>
                <a:gd name="connsiteY10" fmla="*/ 497829 h 1195446"/>
                <a:gd name="connsiteX11" fmla="*/ 1539769 w 1780541"/>
                <a:gd name="connsiteY11" fmla="*/ 571492 h 1195446"/>
                <a:gd name="connsiteX12" fmla="*/ 1240907 w 1780541"/>
                <a:gd name="connsiteY12" fmla="*/ 647681 h 1195446"/>
                <a:gd name="connsiteX13" fmla="*/ 710112 w 1780541"/>
                <a:gd name="connsiteY13" fmla="*/ 764279 h 1195446"/>
                <a:gd name="connsiteX14" fmla="*/ 354425 w 1780541"/>
                <a:gd name="connsiteY14" fmla="*/ 879614 h 1195446"/>
                <a:gd name="connsiteX15" fmla="*/ 110284 w 1780541"/>
                <a:gd name="connsiteY15" fmla="*/ 1031991 h 1195446"/>
                <a:gd name="connsiteX16" fmla="*/ 5893 w 1780541"/>
                <a:gd name="connsiteY16" fmla="*/ 1193629 h 1195446"/>
                <a:gd name="connsiteX17" fmla="*/ 3367 w 1780541"/>
                <a:gd name="connsiteY17" fmla="*/ 1199522 h 1195446"/>
                <a:gd name="connsiteX18" fmla="*/ 0 w 1780541"/>
                <a:gd name="connsiteY18" fmla="*/ 1198680 h 119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80541" h="1195446">
                  <a:moveTo>
                    <a:pt x="0" y="1198680"/>
                  </a:moveTo>
                  <a:cubicBezTo>
                    <a:pt x="5893" y="1161217"/>
                    <a:pt x="10523" y="1123334"/>
                    <a:pt x="17258" y="1085871"/>
                  </a:cubicBezTo>
                  <a:cubicBezTo>
                    <a:pt x="44619" y="935177"/>
                    <a:pt x="91342" y="790377"/>
                    <a:pt x="158691" y="652732"/>
                  </a:cubicBezTo>
                  <a:cubicBezTo>
                    <a:pt x="280762" y="402698"/>
                    <a:pt x="454185" y="195179"/>
                    <a:pt x="678121" y="30174"/>
                  </a:cubicBezTo>
                  <a:cubicBezTo>
                    <a:pt x="691591" y="20071"/>
                    <a:pt x="711375" y="17125"/>
                    <a:pt x="728633" y="13757"/>
                  </a:cubicBezTo>
                  <a:cubicBezTo>
                    <a:pt x="794719" y="709"/>
                    <a:pt x="861647" y="-2659"/>
                    <a:pt x="928997" y="1971"/>
                  </a:cubicBezTo>
                  <a:cubicBezTo>
                    <a:pt x="1159667" y="18388"/>
                    <a:pt x="1372659" y="91630"/>
                    <a:pt x="1573864" y="201493"/>
                  </a:cubicBezTo>
                  <a:cubicBezTo>
                    <a:pt x="1634899" y="234747"/>
                    <a:pt x="1692988" y="272631"/>
                    <a:pt x="1741395" y="323563"/>
                  </a:cubicBezTo>
                  <a:cubicBezTo>
                    <a:pt x="1754865" y="337875"/>
                    <a:pt x="1766651" y="353870"/>
                    <a:pt x="1776332" y="371129"/>
                  </a:cubicBezTo>
                  <a:cubicBezTo>
                    <a:pt x="1780962" y="379126"/>
                    <a:pt x="1782225" y="391754"/>
                    <a:pt x="1780121" y="401015"/>
                  </a:cubicBezTo>
                  <a:cubicBezTo>
                    <a:pt x="1771281" y="445634"/>
                    <a:pt x="1740553" y="473836"/>
                    <a:pt x="1704774" y="497829"/>
                  </a:cubicBezTo>
                  <a:cubicBezTo>
                    <a:pt x="1654262" y="531925"/>
                    <a:pt x="1597436" y="552550"/>
                    <a:pt x="1539769" y="571492"/>
                  </a:cubicBezTo>
                  <a:cubicBezTo>
                    <a:pt x="1441691" y="603483"/>
                    <a:pt x="1341510" y="625792"/>
                    <a:pt x="1240907" y="647681"/>
                  </a:cubicBezTo>
                  <a:cubicBezTo>
                    <a:pt x="1063695" y="686406"/>
                    <a:pt x="886482" y="723448"/>
                    <a:pt x="710112" y="764279"/>
                  </a:cubicBezTo>
                  <a:cubicBezTo>
                    <a:pt x="588463" y="792481"/>
                    <a:pt x="469339" y="829944"/>
                    <a:pt x="354425" y="879614"/>
                  </a:cubicBezTo>
                  <a:cubicBezTo>
                    <a:pt x="265608" y="918340"/>
                    <a:pt x="181001" y="964642"/>
                    <a:pt x="110284" y="1031991"/>
                  </a:cubicBezTo>
                  <a:cubicBezTo>
                    <a:pt x="63140" y="1077873"/>
                    <a:pt x="26098" y="1130489"/>
                    <a:pt x="5893" y="1193629"/>
                  </a:cubicBezTo>
                  <a:cubicBezTo>
                    <a:pt x="5051" y="1195734"/>
                    <a:pt x="4209" y="1197418"/>
                    <a:pt x="3367" y="1199522"/>
                  </a:cubicBezTo>
                  <a:cubicBezTo>
                    <a:pt x="2105" y="1199101"/>
                    <a:pt x="1263" y="1199101"/>
                    <a:pt x="0" y="119868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C4366CF-B248-4697-BAED-7C159FB5A3BF}"/>
                </a:ext>
              </a:extLst>
            </p:cNvPr>
            <p:cNvSpPr/>
            <p:nvPr/>
          </p:nvSpPr>
          <p:spPr>
            <a:xfrm>
              <a:off x="3256117" y="2400093"/>
              <a:ext cx="803980" cy="1544820"/>
            </a:xfrm>
            <a:custGeom>
              <a:avLst/>
              <a:gdLst>
                <a:gd name="connsiteX0" fmla="*/ 406716 w 803979"/>
                <a:gd name="connsiteY0" fmla="*/ 1546170 h 1544819"/>
                <a:gd name="connsiteX1" fmla="*/ 432393 w 803979"/>
                <a:gd name="connsiteY1" fmla="*/ 1432940 h 1544819"/>
                <a:gd name="connsiteX2" fmla="*/ 447967 w 803979"/>
                <a:gd name="connsiteY2" fmla="*/ 1301188 h 1544819"/>
                <a:gd name="connsiteX3" fmla="*/ 446284 w 803979"/>
                <a:gd name="connsiteY3" fmla="*/ 1156809 h 1544819"/>
                <a:gd name="connsiteX4" fmla="*/ 391562 w 803979"/>
                <a:gd name="connsiteY4" fmla="*/ 884466 h 1544819"/>
                <a:gd name="connsiteX5" fmla="*/ 173520 w 803979"/>
                <a:gd name="connsiteY5" fmla="*/ 427755 h 1544819"/>
                <a:gd name="connsiteX6" fmla="*/ 28719 w 803979"/>
                <a:gd name="connsiteY6" fmla="*/ 195400 h 1544819"/>
                <a:gd name="connsiteX7" fmla="*/ 2200 w 803979"/>
                <a:gd name="connsiteY7" fmla="*/ 136891 h 1544819"/>
                <a:gd name="connsiteX8" fmla="*/ 8514 w 803979"/>
                <a:gd name="connsiteY8" fmla="*/ 104058 h 1544819"/>
                <a:gd name="connsiteX9" fmla="*/ 146159 w 803979"/>
                <a:gd name="connsiteY9" fmla="*/ 17346 h 1544819"/>
                <a:gd name="connsiteX10" fmla="*/ 353679 w 803979"/>
                <a:gd name="connsiteY10" fmla="*/ 5560 h 1544819"/>
                <a:gd name="connsiteX11" fmla="*/ 634861 w 803979"/>
                <a:gd name="connsiteY11" fmla="*/ 118370 h 1544819"/>
                <a:gd name="connsiteX12" fmla="*/ 796499 w 803979"/>
                <a:gd name="connsiteY12" fmla="*/ 314524 h 1544819"/>
                <a:gd name="connsiteX13" fmla="*/ 803234 w 803979"/>
                <a:gd name="connsiteY13" fmla="*/ 349040 h 1544819"/>
                <a:gd name="connsiteX14" fmla="*/ 802392 w 803979"/>
                <a:gd name="connsiteY14" fmla="*/ 580553 h 1544819"/>
                <a:gd name="connsiteX15" fmla="*/ 748091 w 803979"/>
                <a:gd name="connsiteY15" fmla="*/ 901303 h 1544819"/>
                <a:gd name="connsiteX16" fmla="*/ 584770 w 803979"/>
                <a:gd name="connsiteY16" fmla="*/ 1294453 h 1544819"/>
                <a:gd name="connsiteX17" fmla="*/ 406716 w 803979"/>
                <a:gd name="connsiteY17" fmla="*/ 1546170 h 154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3979" h="1544819">
                  <a:moveTo>
                    <a:pt x="406716" y="1546170"/>
                  </a:moveTo>
                  <a:cubicBezTo>
                    <a:pt x="415555" y="1507865"/>
                    <a:pt x="426079" y="1470824"/>
                    <a:pt x="432393" y="1432940"/>
                  </a:cubicBezTo>
                  <a:cubicBezTo>
                    <a:pt x="439548" y="1389584"/>
                    <a:pt x="445862" y="1345386"/>
                    <a:pt x="447967" y="1301188"/>
                  </a:cubicBezTo>
                  <a:cubicBezTo>
                    <a:pt x="450072" y="1253202"/>
                    <a:pt x="449230" y="1204795"/>
                    <a:pt x="446284" y="1156809"/>
                  </a:cubicBezTo>
                  <a:cubicBezTo>
                    <a:pt x="439970" y="1063782"/>
                    <a:pt x="419344" y="973282"/>
                    <a:pt x="391562" y="884466"/>
                  </a:cubicBezTo>
                  <a:cubicBezTo>
                    <a:pt x="340209" y="721986"/>
                    <a:pt x="262757" y="572134"/>
                    <a:pt x="173520" y="427755"/>
                  </a:cubicBezTo>
                  <a:cubicBezTo>
                    <a:pt x="125533" y="350303"/>
                    <a:pt x="76284" y="273273"/>
                    <a:pt x="28719" y="195400"/>
                  </a:cubicBezTo>
                  <a:cubicBezTo>
                    <a:pt x="17775" y="177300"/>
                    <a:pt x="10198" y="156675"/>
                    <a:pt x="2200" y="136891"/>
                  </a:cubicBezTo>
                  <a:cubicBezTo>
                    <a:pt x="-2430" y="125105"/>
                    <a:pt x="517" y="114581"/>
                    <a:pt x="8514" y="104058"/>
                  </a:cubicBezTo>
                  <a:cubicBezTo>
                    <a:pt x="43873" y="58177"/>
                    <a:pt x="92280" y="32921"/>
                    <a:pt x="146159" y="17346"/>
                  </a:cubicBezTo>
                  <a:cubicBezTo>
                    <a:pt x="214350" y="-2438"/>
                    <a:pt x="283804" y="-3700"/>
                    <a:pt x="353679" y="5560"/>
                  </a:cubicBezTo>
                  <a:cubicBezTo>
                    <a:pt x="457228" y="19030"/>
                    <a:pt x="551095" y="56072"/>
                    <a:pt x="634861" y="118370"/>
                  </a:cubicBezTo>
                  <a:cubicBezTo>
                    <a:pt x="705157" y="170144"/>
                    <a:pt x="759036" y="235810"/>
                    <a:pt x="796499" y="314524"/>
                  </a:cubicBezTo>
                  <a:cubicBezTo>
                    <a:pt x="801550" y="324626"/>
                    <a:pt x="802392" y="337254"/>
                    <a:pt x="803234" y="349040"/>
                  </a:cubicBezTo>
                  <a:cubicBezTo>
                    <a:pt x="808285" y="426071"/>
                    <a:pt x="807864" y="503522"/>
                    <a:pt x="802392" y="580553"/>
                  </a:cubicBezTo>
                  <a:cubicBezTo>
                    <a:pt x="794394" y="689153"/>
                    <a:pt x="776294" y="796070"/>
                    <a:pt x="748091" y="901303"/>
                  </a:cubicBezTo>
                  <a:cubicBezTo>
                    <a:pt x="710629" y="1039368"/>
                    <a:pt x="655908" y="1170699"/>
                    <a:pt x="584770" y="1294453"/>
                  </a:cubicBezTo>
                  <a:cubicBezTo>
                    <a:pt x="532575" y="1383270"/>
                    <a:pt x="473644" y="1467035"/>
                    <a:pt x="406716" y="154617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3424264-8407-40F8-8E77-86ECD4243424}"/>
                </a:ext>
              </a:extLst>
            </p:cNvPr>
            <p:cNvSpPr/>
            <p:nvPr/>
          </p:nvSpPr>
          <p:spPr>
            <a:xfrm>
              <a:off x="2948933" y="1703539"/>
              <a:ext cx="1098632" cy="938678"/>
            </a:xfrm>
            <a:custGeom>
              <a:avLst/>
              <a:gdLst>
                <a:gd name="connsiteX0" fmla="*/ 655812 w 1098631"/>
                <a:gd name="connsiteY0" fmla="*/ 0 h 938677"/>
                <a:gd name="connsiteX1" fmla="*/ 1100316 w 1098631"/>
                <a:gd name="connsiteY1" fmla="*/ 939941 h 938677"/>
                <a:gd name="connsiteX2" fmla="*/ 1069588 w 1098631"/>
                <a:gd name="connsiteY2" fmla="*/ 893217 h 938677"/>
                <a:gd name="connsiteX3" fmla="*/ 886061 w 1098631"/>
                <a:gd name="connsiteY3" fmla="*/ 708849 h 938677"/>
                <a:gd name="connsiteX4" fmla="*/ 689065 w 1098631"/>
                <a:gd name="connsiteY4" fmla="*/ 641079 h 938677"/>
                <a:gd name="connsiteX5" fmla="*/ 361580 w 1098631"/>
                <a:gd name="connsiteY5" fmla="*/ 695379 h 938677"/>
                <a:gd name="connsiteX6" fmla="*/ 233196 w 1098631"/>
                <a:gd name="connsiteY6" fmla="*/ 752626 h 938677"/>
                <a:gd name="connsiteX7" fmla="*/ 220568 w 1098631"/>
                <a:gd name="connsiteY7" fmla="*/ 758940 h 938677"/>
                <a:gd name="connsiteX8" fmla="*/ 0 w 1098631"/>
                <a:gd name="connsiteY8" fmla="*/ 481967 h 938677"/>
                <a:gd name="connsiteX9" fmla="*/ 655812 w 1098631"/>
                <a:gd name="connsiteY9" fmla="*/ 0 h 9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631" h="938677">
                  <a:moveTo>
                    <a:pt x="655812" y="0"/>
                  </a:moveTo>
                  <a:cubicBezTo>
                    <a:pt x="902057" y="266029"/>
                    <a:pt x="1050646" y="577518"/>
                    <a:pt x="1100316" y="939941"/>
                  </a:cubicBezTo>
                  <a:cubicBezTo>
                    <a:pt x="1088950" y="922261"/>
                    <a:pt x="1079269" y="907950"/>
                    <a:pt x="1069588" y="893217"/>
                  </a:cubicBezTo>
                  <a:cubicBezTo>
                    <a:pt x="1019918" y="820396"/>
                    <a:pt x="961408" y="755993"/>
                    <a:pt x="886061" y="708849"/>
                  </a:cubicBezTo>
                  <a:cubicBezTo>
                    <a:pt x="825868" y="670965"/>
                    <a:pt x="760203" y="648656"/>
                    <a:pt x="689065" y="641079"/>
                  </a:cubicBezTo>
                  <a:cubicBezTo>
                    <a:pt x="574993" y="629293"/>
                    <a:pt x="466813" y="654128"/>
                    <a:pt x="361580" y="695379"/>
                  </a:cubicBezTo>
                  <a:cubicBezTo>
                    <a:pt x="318224" y="712217"/>
                    <a:pt x="276131" y="733684"/>
                    <a:pt x="233196" y="752626"/>
                  </a:cubicBezTo>
                  <a:cubicBezTo>
                    <a:pt x="229408" y="754310"/>
                    <a:pt x="225619" y="756414"/>
                    <a:pt x="220568" y="758940"/>
                  </a:cubicBezTo>
                  <a:cubicBezTo>
                    <a:pt x="146905" y="666335"/>
                    <a:pt x="73242" y="574151"/>
                    <a:pt x="0" y="481967"/>
                  </a:cubicBezTo>
                  <a:cubicBezTo>
                    <a:pt x="49249" y="420090"/>
                    <a:pt x="539214" y="59772"/>
                    <a:pt x="655812" y="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3FF366B-C3CC-44F6-9ACA-468069E3F973}"/>
                </a:ext>
              </a:extLst>
            </p:cNvPr>
            <p:cNvSpPr/>
            <p:nvPr/>
          </p:nvSpPr>
          <p:spPr>
            <a:xfrm>
              <a:off x="1457151" y="1173205"/>
              <a:ext cx="1304889" cy="614560"/>
            </a:xfrm>
            <a:custGeom>
              <a:avLst/>
              <a:gdLst>
                <a:gd name="connsiteX0" fmla="*/ 0 w 1304888"/>
                <a:gd name="connsiteY0" fmla="*/ 269357 h 614560"/>
                <a:gd name="connsiteX1" fmla="*/ 111968 w 1304888"/>
                <a:gd name="connsiteY1" fmla="*/ 204113 h 614560"/>
                <a:gd name="connsiteX2" fmla="*/ 545528 w 1304888"/>
                <a:gd name="connsiteY2" fmla="*/ 40370 h 614560"/>
                <a:gd name="connsiteX3" fmla="*/ 763570 w 1304888"/>
                <a:gd name="connsiteY3" fmla="*/ 6696 h 614560"/>
                <a:gd name="connsiteX4" fmla="*/ 967301 w 1304888"/>
                <a:gd name="connsiteY4" fmla="*/ 382 h 614560"/>
                <a:gd name="connsiteX5" fmla="*/ 1155879 w 1304888"/>
                <a:gd name="connsiteY5" fmla="*/ 15956 h 614560"/>
                <a:gd name="connsiteX6" fmla="*/ 1176504 w 1304888"/>
                <a:gd name="connsiteY6" fmla="*/ 27742 h 614560"/>
                <a:gd name="connsiteX7" fmla="*/ 1296470 w 1304888"/>
                <a:gd name="connsiteY7" fmla="*/ 236104 h 614560"/>
                <a:gd name="connsiteX8" fmla="*/ 1177346 w 1304888"/>
                <a:gd name="connsiteY8" fmla="*/ 588844 h 614560"/>
                <a:gd name="connsiteX9" fmla="*/ 1113786 w 1304888"/>
                <a:gd name="connsiteY9" fmla="*/ 614521 h 614560"/>
                <a:gd name="connsiteX10" fmla="*/ 1059906 w 1304888"/>
                <a:gd name="connsiteY10" fmla="*/ 594737 h 614560"/>
                <a:gd name="connsiteX11" fmla="*/ 913843 w 1304888"/>
                <a:gd name="connsiteY11" fmla="*/ 500870 h 614560"/>
                <a:gd name="connsiteX12" fmla="*/ 612877 w 1304888"/>
                <a:gd name="connsiteY12" fmla="*/ 340495 h 614560"/>
                <a:gd name="connsiteX13" fmla="*/ 340955 w 1304888"/>
                <a:gd name="connsiteY13" fmla="*/ 272304 h 614560"/>
                <a:gd name="connsiteX14" fmla="*/ 79556 w 1304888"/>
                <a:gd name="connsiteY14" fmla="*/ 265148 h 614560"/>
                <a:gd name="connsiteX15" fmla="*/ 1263 w 1304888"/>
                <a:gd name="connsiteY15" fmla="*/ 273146 h 614560"/>
                <a:gd name="connsiteX16" fmla="*/ 0 w 1304888"/>
                <a:gd name="connsiteY16" fmla="*/ 269357 h 61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04888" h="614560">
                  <a:moveTo>
                    <a:pt x="0" y="269357"/>
                  </a:moveTo>
                  <a:cubicBezTo>
                    <a:pt x="37463" y="247469"/>
                    <a:pt x="74084" y="224738"/>
                    <a:pt x="111968" y="204113"/>
                  </a:cubicBezTo>
                  <a:cubicBezTo>
                    <a:pt x="248771" y="129187"/>
                    <a:pt x="393150" y="74466"/>
                    <a:pt x="545528" y="40370"/>
                  </a:cubicBezTo>
                  <a:cubicBezTo>
                    <a:pt x="617507" y="23954"/>
                    <a:pt x="689907" y="10905"/>
                    <a:pt x="763570" y="6696"/>
                  </a:cubicBezTo>
                  <a:cubicBezTo>
                    <a:pt x="831340" y="2907"/>
                    <a:pt x="899531" y="-1302"/>
                    <a:pt x="967301" y="382"/>
                  </a:cubicBezTo>
                  <a:cubicBezTo>
                    <a:pt x="1030441" y="1645"/>
                    <a:pt x="1093160" y="9642"/>
                    <a:pt x="1155879" y="15956"/>
                  </a:cubicBezTo>
                  <a:cubicBezTo>
                    <a:pt x="1163035" y="16798"/>
                    <a:pt x="1171453" y="21849"/>
                    <a:pt x="1176504" y="27742"/>
                  </a:cubicBezTo>
                  <a:cubicBezTo>
                    <a:pt x="1231226" y="88356"/>
                    <a:pt x="1274581" y="156126"/>
                    <a:pt x="1296470" y="236104"/>
                  </a:cubicBezTo>
                  <a:cubicBezTo>
                    <a:pt x="1333091" y="368276"/>
                    <a:pt x="1286789" y="506763"/>
                    <a:pt x="1177346" y="588844"/>
                  </a:cubicBezTo>
                  <a:cubicBezTo>
                    <a:pt x="1158825" y="602735"/>
                    <a:pt x="1139462" y="620414"/>
                    <a:pt x="1113786" y="614521"/>
                  </a:cubicBezTo>
                  <a:cubicBezTo>
                    <a:pt x="1095265" y="610733"/>
                    <a:pt x="1075902" y="604419"/>
                    <a:pt x="1059906" y="594737"/>
                  </a:cubicBezTo>
                  <a:cubicBezTo>
                    <a:pt x="1010657" y="564851"/>
                    <a:pt x="962250" y="532860"/>
                    <a:pt x="913843" y="500870"/>
                  </a:cubicBezTo>
                  <a:cubicBezTo>
                    <a:pt x="818712" y="437730"/>
                    <a:pt x="720214" y="380904"/>
                    <a:pt x="612877" y="340495"/>
                  </a:cubicBezTo>
                  <a:cubicBezTo>
                    <a:pt x="524902" y="307241"/>
                    <a:pt x="434402" y="284511"/>
                    <a:pt x="340955" y="272304"/>
                  </a:cubicBezTo>
                  <a:cubicBezTo>
                    <a:pt x="253822" y="260938"/>
                    <a:pt x="166689" y="260097"/>
                    <a:pt x="79556" y="265148"/>
                  </a:cubicBezTo>
                  <a:cubicBezTo>
                    <a:pt x="53458" y="266832"/>
                    <a:pt x="27361" y="270199"/>
                    <a:pt x="1263" y="273146"/>
                  </a:cubicBezTo>
                  <a:cubicBezTo>
                    <a:pt x="1263" y="271883"/>
                    <a:pt x="421" y="270620"/>
                    <a:pt x="0" y="269357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4794FDC-0434-43A8-ABB1-76DB4C77166F}"/>
                </a:ext>
              </a:extLst>
            </p:cNvPr>
            <p:cNvSpPr/>
            <p:nvPr/>
          </p:nvSpPr>
          <p:spPr>
            <a:xfrm>
              <a:off x="2629867" y="1203472"/>
              <a:ext cx="921841" cy="917631"/>
            </a:xfrm>
            <a:custGeom>
              <a:avLst/>
              <a:gdLst>
                <a:gd name="connsiteX0" fmla="*/ 255506 w 921840"/>
                <a:gd name="connsiteY0" fmla="*/ 917631 h 917631"/>
                <a:gd name="connsiteX1" fmla="*/ 0 w 921840"/>
                <a:gd name="connsiteY1" fmla="*/ 679384 h 917631"/>
                <a:gd name="connsiteX2" fmla="*/ 23993 w 921840"/>
                <a:gd name="connsiteY2" fmla="*/ 654549 h 917631"/>
                <a:gd name="connsiteX3" fmla="*/ 143117 w 921840"/>
                <a:gd name="connsiteY3" fmla="*/ 499646 h 917631"/>
                <a:gd name="connsiteX4" fmla="*/ 163742 w 921840"/>
                <a:gd name="connsiteY4" fmla="*/ 179738 h 917631"/>
                <a:gd name="connsiteX5" fmla="*/ 84186 w 921840"/>
                <a:gd name="connsiteY5" fmla="*/ 24414 h 917631"/>
                <a:gd name="connsiteX6" fmla="*/ 68191 w 921840"/>
                <a:gd name="connsiteY6" fmla="*/ 0 h 917631"/>
                <a:gd name="connsiteX7" fmla="*/ 138487 w 921840"/>
                <a:gd name="connsiteY7" fmla="*/ 15154 h 917631"/>
                <a:gd name="connsiteX8" fmla="*/ 633502 w 921840"/>
                <a:gd name="connsiteY8" fmla="*/ 221410 h 917631"/>
                <a:gd name="connsiteX9" fmla="*/ 918473 w 921840"/>
                <a:gd name="connsiteY9" fmla="*/ 443662 h 917631"/>
                <a:gd name="connsiteX10" fmla="*/ 915527 w 921840"/>
                <a:gd name="connsiteY10" fmla="*/ 460920 h 917631"/>
                <a:gd name="connsiteX11" fmla="*/ 445346 w 921840"/>
                <a:gd name="connsiteY11" fmla="*/ 768200 h 917631"/>
                <a:gd name="connsiteX12" fmla="*/ 263924 w 921840"/>
                <a:gd name="connsiteY12" fmla="*/ 912159 h 917631"/>
                <a:gd name="connsiteX13" fmla="*/ 255506 w 921840"/>
                <a:gd name="connsiteY13" fmla="*/ 917631 h 91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840" h="917631">
                  <a:moveTo>
                    <a:pt x="255506" y="917631"/>
                  </a:moveTo>
                  <a:cubicBezTo>
                    <a:pt x="170477" y="838496"/>
                    <a:pt x="85870" y="759361"/>
                    <a:pt x="0" y="679384"/>
                  </a:cubicBezTo>
                  <a:cubicBezTo>
                    <a:pt x="8419" y="670544"/>
                    <a:pt x="16416" y="662547"/>
                    <a:pt x="23993" y="654549"/>
                  </a:cubicBezTo>
                  <a:cubicBezTo>
                    <a:pt x="69454" y="607405"/>
                    <a:pt x="111547" y="557314"/>
                    <a:pt x="143117" y="499646"/>
                  </a:cubicBezTo>
                  <a:cubicBezTo>
                    <a:pt x="199943" y="396518"/>
                    <a:pt x="203310" y="289180"/>
                    <a:pt x="163742" y="179738"/>
                  </a:cubicBezTo>
                  <a:cubicBezTo>
                    <a:pt x="143959" y="124596"/>
                    <a:pt x="116177" y="73242"/>
                    <a:pt x="84186" y="24414"/>
                  </a:cubicBezTo>
                  <a:cubicBezTo>
                    <a:pt x="79556" y="17258"/>
                    <a:pt x="74926" y="9681"/>
                    <a:pt x="68191" y="0"/>
                  </a:cubicBezTo>
                  <a:cubicBezTo>
                    <a:pt x="93447" y="5472"/>
                    <a:pt x="116177" y="9681"/>
                    <a:pt x="138487" y="15154"/>
                  </a:cubicBezTo>
                  <a:cubicBezTo>
                    <a:pt x="314436" y="57668"/>
                    <a:pt x="479441" y="126280"/>
                    <a:pt x="633502" y="221410"/>
                  </a:cubicBezTo>
                  <a:cubicBezTo>
                    <a:pt x="736631" y="285392"/>
                    <a:pt x="831340" y="359476"/>
                    <a:pt x="918473" y="443662"/>
                  </a:cubicBezTo>
                  <a:cubicBezTo>
                    <a:pt x="926892" y="452081"/>
                    <a:pt x="926471" y="455448"/>
                    <a:pt x="915527" y="460920"/>
                  </a:cubicBezTo>
                  <a:cubicBezTo>
                    <a:pt x="743786" y="540476"/>
                    <a:pt x="593093" y="652023"/>
                    <a:pt x="445346" y="768200"/>
                  </a:cubicBezTo>
                  <a:cubicBezTo>
                    <a:pt x="384732" y="816187"/>
                    <a:pt x="324117" y="864173"/>
                    <a:pt x="263924" y="912159"/>
                  </a:cubicBezTo>
                  <a:cubicBezTo>
                    <a:pt x="261399" y="913843"/>
                    <a:pt x="258873" y="915527"/>
                    <a:pt x="255506" y="917631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sp>
        <p:nvSpPr>
          <p:cNvPr id="48" name="Graphic 15">
            <a:extLst>
              <a:ext uri="{FF2B5EF4-FFF2-40B4-BE49-F238E27FC236}">
                <a16:creationId xmlns:a16="http://schemas.microsoft.com/office/drawing/2014/main" id="{7A74A87A-2563-41C6-BC9B-4D7628F5AF61}"/>
              </a:ext>
            </a:extLst>
          </p:cNvPr>
          <p:cNvSpPr/>
          <p:nvPr/>
        </p:nvSpPr>
        <p:spPr>
          <a:xfrm flipH="1">
            <a:off x="6509484" y="4159928"/>
            <a:ext cx="436897" cy="315598"/>
          </a:xfrm>
          <a:custGeom>
            <a:avLst/>
            <a:gdLst>
              <a:gd name="connsiteX0" fmla="*/ 4492692 w 4492692"/>
              <a:gd name="connsiteY0" fmla="*/ 326228 h 3245348"/>
              <a:gd name="connsiteX1" fmla="*/ 4436816 w 4492692"/>
              <a:gd name="connsiteY1" fmla="*/ 327357 h 3245348"/>
              <a:gd name="connsiteX2" fmla="*/ 4201458 w 4492692"/>
              <a:gd name="connsiteY2" fmla="*/ 326793 h 3245348"/>
              <a:gd name="connsiteX3" fmla="*/ 4166464 w 4492692"/>
              <a:gd name="connsiteY3" fmla="*/ 342032 h 3245348"/>
              <a:gd name="connsiteX4" fmla="*/ 3771942 w 4492692"/>
              <a:gd name="connsiteY4" fmla="*/ 853386 h 3245348"/>
              <a:gd name="connsiteX5" fmla="*/ 3399997 w 4492692"/>
              <a:gd name="connsiteY5" fmla="*/ 1731605 h 3245348"/>
              <a:gd name="connsiteX6" fmla="*/ 3335655 w 4492692"/>
              <a:gd name="connsiteY6" fmla="*/ 2067993 h 3245348"/>
              <a:gd name="connsiteX7" fmla="*/ 3310256 w 4492692"/>
              <a:gd name="connsiteY7" fmla="*/ 2543789 h 3245348"/>
              <a:gd name="connsiteX8" fmla="*/ 3333961 w 4492692"/>
              <a:gd name="connsiteY8" fmla="*/ 2854778 h 3245348"/>
              <a:gd name="connsiteX9" fmla="*/ 3366133 w 4492692"/>
              <a:gd name="connsiteY9" fmla="*/ 3086750 h 3245348"/>
              <a:gd name="connsiteX10" fmla="*/ 3298404 w 4492692"/>
              <a:gd name="connsiteY10" fmla="*/ 3158995 h 3245348"/>
              <a:gd name="connsiteX11" fmla="*/ 3195117 w 4492692"/>
              <a:gd name="connsiteY11" fmla="*/ 3136418 h 3245348"/>
              <a:gd name="connsiteX12" fmla="*/ 2866067 w 4492692"/>
              <a:gd name="connsiteY12" fmla="*/ 3009991 h 3245348"/>
              <a:gd name="connsiteX13" fmla="*/ 2819785 w 4492692"/>
              <a:gd name="connsiteY13" fmla="*/ 3013377 h 3245348"/>
              <a:gd name="connsiteX14" fmla="*/ 2413411 w 4492692"/>
              <a:gd name="connsiteY14" fmla="*/ 3203018 h 3245348"/>
              <a:gd name="connsiteX15" fmla="*/ 2255941 w 4492692"/>
              <a:gd name="connsiteY15" fmla="*/ 3248735 h 3245348"/>
              <a:gd name="connsiteX16" fmla="*/ 2206838 w 4492692"/>
              <a:gd name="connsiteY16" fmla="*/ 3241398 h 3245348"/>
              <a:gd name="connsiteX17" fmla="*/ 1765470 w 4492692"/>
              <a:gd name="connsiteY17" fmla="*/ 3063045 h 3245348"/>
              <a:gd name="connsiteX18" fmla="*/ 1663876 w 4492692"/>
              <a:gd name="connsiteY18" fmla="*/ 3007733 h 3245348"/>
              <a:gd name="connsiteX19" fmla="*/ 1637914 w 4492692"/>
              <a:gd name="connsiteY19" fmla="*/ 3006604 h 3245348"/>
              <a:gd name="connsiteX20" fmla="*/ 1286852 w 4492692"/>
              <a:gd name="connsiteY20" fmla="*/ 3139805 h 3245348"/>
              <a:gd name="connsiteX21" fmla="*/ 1193160 w 4492692"/>
              <a:gd name="connsiteY21" fmla="*/ 3158995 h 3245348"/>
              <a:gd name="connsiteX22" fmla="*/ 1125995 w 4492692"/>
              <a:gd name="connsiteY22" fmla="*/ 3081671 h 3245348"/>
              <a:gd name="connsiteX23" fmla="*/ 1168890 w 4492692"/>
              <a:gd name="connsiteY23" fmla="*/ 2761087 h 3245348"/>
              <a:gd name="connsiteX24" fmla="*/ 1178485 w 4492692"/>
              <a:gd name="connsiteY24" fmla="*/ 2297143 h 3245348"/>
              <a:gd name="connsiteX25" fmla="*/ 966267 w 4492692"/>
              <a:gd name="connsiteY25" fmla="*/ 1338777 h 3245348"/>
              <a:gd name="connsiteX26" fmla="*/ 388878 w 4492692"/>
              <a:gd name="connsiteY26" fmla="*/ 411454 h 3245348"/>
              <a:gd name="connsiteX27" fmla="*/ 322277 w 4492692"/>
              <a:gd name="connsiteY27" fmla="*/ 339210 h 3245348"/>
              <a:gd name="connsiteX28" fmla="*/ 294621 w 4492692"/>
              <a:gd name="connsiteY28" fmla="*/ 327921 h 3245348"/>
              <a:gd name="connsiteX29" fmla="*/ 22576 w 4492692"/>
              <a:gd name="connsiteY29" fmla="*/ 327357 h 3245348"/>
              <a:gd name="connsiteX30" fmla="*/ 0 w 4492692"/>
              <a:gd name="connsiteY30" fmla="*/ 327357 h 3245348"/>
              <a:gd name="connsiteX31" fmla="*/ 0 w 4492692"/>
              <a:gd name="connsiteY31" fmla="*/ 0 h 3245348"/>
              <a:gd name="connsiteX32" fmla="*/ 4492692 w 4492692"/>
              <a:gd name="connsiteY32" fmla="*/ 0 h 3245348"/>
              <a:gd name="connsiteX33" fmla="*/ 4492692 w 4492692"/>
              <a:gd name="connsiteY33" fmla="*/ 326228 h 3245348"/>
              <a:gd name="connsiteX34" fmla="*/ 2097342 w 4492692"/>
              <a:gd name="connsiteY34" fmla="*/ 2619984 h 3245348"/>
              <a:gd name="connsiteX35" fmla="*/ 1766034 w 4492692"/>
              <a:gd name="connsiteY35" fmla="*/ 2394221 h 3245348"/>
              <a:gd name="connsiteX36" fmla="*/ 1746845 w 4492692"/>
              <a:gd name="connsiteY36" fmla="*/ 2393657 h 3245348"/>
              <a:gd name="connsiteX37" fmla="*/ 1680809 w 4492692"/>
              <a:gd name="connsiteY37" fmla="*/ 2429779 h 3245348"/>
              <a:gd name="connsiteX38" fmla="*/ 1341035 w 4492692"/>
              <a:gd name="connsiteY38" fmla="*/ 2601923 h 3245348"/>
              <a:gd name="connsiteX39" fmla="*/ 1339342 w 4492692"/>
              <a:gd name="connsiteY39" fmla="*/ 2629015 h 3245348"/>
              <a:gd name="connsiteX40" fmla="*/ 1646380 w 4492692"/>
              <a:gd name="connsiteY40" fmla="*/ 2827687 h 3245348"/>
              <a:gd name="connsiteX41" fmla="*/ 1676293 w 4492692"/>
              <a:gd name="connsiteY41" fmla="*/ 2828816 h 3245348"/>
              <a:gd name="connsiteX42" fmla="*/ 1951725 w 4492692"/>
              <a:gd name="connsiteY42" fmla="*/ 2696180 h 3245348"/>
              <a:gd name="connsiteX43" fmla="*/ 2097342 w 4492692"/>
              <a:gd name="connsiteY43" fmla="*/ 2619984 h 3245348"/>
              <a:gd name="connsiteX44" fmla="*/ 2397043 w 4492692"/>
              <a:gd name="connsiteY44" fmla="*/ 2618291 h 3245348"/>
              <a:gd name="connsiteX45" fmla="*/ 2397608 w 4492692"/>
              <a:gd name="connsiteY45" fmla="*/ 2619420 h 3245348"/>
              <a:gd name="connsiteX46" fmla="*/ 2824865 w 4492692"/>
              <a:gd name="connsiteY46" fmla="*/ 2831073 h 3245348"/>
              <a:gd name="connsiteX47" fmla="*/ 2841797 w 4492692"/>
              <a:gd name="connsiteY47" fmla="*/ 2828816 h 3245348"/>
              <a:gd name="connsiteX48" fmla="*/ 3155044 w 4492692"/>
              <a:gd name="connsiteY48" fmla="*/ 2627322 h 3245348"/>
              <a:gd name="connsiteX49" fmla="*/ 3153915 w 4492692"/>
              <a:gd name="connsiteY49" fmla="*/ 2603052 h 3245348"/>
              <a:gd name="connsiteX50" fmla="*/ 2746412 w 4492692"/>
              <a:gd name="connsiteY50" fmla="*/ 2394221 h 3245348"/>
              <a:gd name="connsiteX51" fmla="*/ 2726658 w 4492692"/>
              <a:gd name="connsiteY51" fmla="*/ 2395350 h 3245348"/>
              <a:gd name="connsiteX52" fmla="*/ 2662315 w 4492692"/>
              <a:gd name="connsiteY52" fmla="*/ 2440502 h 3245348"/>
              <a:gd name="connsiteX53" fmla="*/ 2397043 w 4492692"/>
              <a:gd name="connsiteY53" fmla="*/ 2618291 h 3245348"/>
              <a:gd name="connsiteX54" fmla="*/ 2809626 w 4492692"/>
              <a:gd name="connsiteY54" fmla="*/ 329050 h 3245348"/>
              <a:gd name="connsiteX55" fmla="*/ 2323670 w 4492692"/>
              <a:gd name="connsiteY55" fmla="*/ 329050 h 3245348"/>
              <a:gd name="connsiteX56" fmla="*/ 2320848 w 4492692"/>
              <a:gd name="connsiteY56" fmla="*/ 361221 h 3245348"/>
              <a:gd name="connsiteX57" fmla="*/ 2483398 w 4492692"/>
              <a:gd name="connsiteY57" fmla="*/ 811619 h 3245348"/>
              <a:gd name="connsiteX58" fmla="*/ 2551691 w 4492692"/>
              <a:gd name="connsiteY58" fmla="*/ 919986 h 3245348"/>
              <a:gd name="connsiteX59" fmla="*/ 2809626 w 4492692"/>
              <a:gd name="connsiteY59" fmla="*/ 329050 h 3245348"/>
              <a:gd name="connsiteX60" fmla="*/ 1938179 w 4492692"/>
              <a:gd name="connsiteY60" fmla="*/ 917728 h 3245348"/>
              <a:gd name="connsiteX61" fmla="*/ 1941565 w 4492692"/>
              <a:gd name="connsiteY61" fmla="*/ 915471 h 3245348"/>
              <a:gd name="connsiteX62" fmla="*/ 2161120 w 4492692"/>
              <a:gd name="connsiteY62" fmla="*/ 418791 h 3245348"/>
              <a:gd name="connsiteX63" fmla="*/ 2166764 w 4492692"/>
              <a:gd name="connsiteY63" fmla="*/ 328486 h 3245348"/>
              <a:gd name="connsiteX64" fmla="*/ 1682502 w 4492692"/>
              <a:gd name="connsiteY64" fmla="*/ 328486 h 3245348"/>
              <a:gd name="connsiteX65" fmla="*/ 1938179 w 4492692"/>
              <a:gd name="connsiteY65" fmla="*/ 917728 h 3245348"/>
              <a:gd name="connsiteX66" fmla="*/ 1822475 w 4492692"/>
              <a:gd name="connsiteY66" fmla="*/ 2924765 h 3245348"/>
              <a:gd name="connsiteX67" fmla="*/ 1826991 w 4492692"/>
              <a:gd name="connsiteY67" fmla="*/ 2928151 h 3245348"/>
              <a:gd name="connsiteX68" fmla="*/ 2237880 w 4492692"/>
              <a:gd name="connsiteY68" fmla="*/ 3096910 h 3245348"/>
              <a:gd name="connsiteX69" fmla="*/ 2256505 w 4492692"/>
              <a:gd name="connsiteY69" fmla="*/ 3095781 h 3245348"/>
              <a:gd name="connsiteX70" fmla="*/ 2436552 w 4492692"/>
              <a:gd name="connsiteY70" fmla="*/ 3034825 h 3245348"/>
              <a:gd name="connsiteX71" fmla="*/ 2674168 w 4492692"/>
              <a:gd name="connsiteY71" fmla="*/ 2927023 h 3245348"/>
              <a:gd name="connsiteX72" fmla="*/ 2664573 w 4492692"/>
              <a:gd name="connsiteY72" fmla="*/ 2920250 h 3245348"/>
              <a:gd name="connsiteX73" fmla="*/ 2257634 w 4492692"/>
              <a:gd name="connsiteY73" fmla="*/ 2709725 h 3245348"/>
              <a:gd name="connsiteX74" fmla="*/ 2233929 w 4492692"/>
              <a:gd name="connsiteY74" fmla="*/ 2711419 h 3245348"/>
              <a:gd name="connsiteX75" fmla="*/ 1962449 w 4492692"/>
              <a:gd name="connsiteY75" fmla="*/ 2855907 h 3245348"/>
              <a:gd name="connsiteX76" fmla="*/ 1822475 w 4492692"/>
              <a:gd name="connsiteY76" fmla="*/ 2924765 h 3245348"/>
              <a:gd name="connsiteX77" fmla="*/ 1898106 w 4492692"/>
              <a:gd name="connsiteY77" fmla="*/ 2306738 h 3245348"/>
              <a:gd name="connsiteX78" fmla="*/ 1905443 w 4492692"/>
              <a:gd name="connsiteY78" fmla="*/ 2312382 h 3245348"/>
              <a:gd name="connsiteX79" fmla="*/ 2235622 w 4492692"/>
              <a:gd name="connsiteY79" fmla="*/ 2526857 h 3245348"/>
              <a:gd name="connsiteX80" fmla="*/ 2258763 w 4492692"/>
              <a:gd name="connsiteY80" fmla="*/ 2526857 h 3245348"/>
              <a:gd name="connsiteX81" fmla="*/ 2508232 w 4492692"/>
              <a:gd name="connsiteY81" fmla="*/ 2367694 h 3245348"/>
              <a:gd name="connsiteX82" fmla="*/ 2595715 w 4492692"/>
              <a:gd name="connsiteY82" fmla="*/ 2307302 h 3245348"/>
              <a:gd name="connsiteX83" fmla="*/ 2246346 w 4492692"/>
              <a:gd name="connsiteY83" fmla="*/ 2070815 h 3245348"/>
              <a:gd name="connsiteX84" fmla="*/ 1898106 w 4492692"/>
              <a:gd name="connsiteY84" fmla="*/ 2306738 h 3245348"/>
              <a:gd name="connsiteX85" fmla="*/ 2884128 w 4492692"/>
              <a:gd name="connsiteY85" fmla="*/ 579648 h 3245348"/>
              <a:gd name="connsiteX86" fmla="*/ 2650463 w 4492692"/>
              <a:gd name="connsiteY86" fmla="*/ 1041334 h 3245348"/>
              <a:gd name="connsiteX87" fmla="*/ 2886385 w 4492692"/>
              <a:gd name="connsiteY87" fmla="*/ 1265968 h 3245348"/>
              <a:gd name="connsiteX88" fmla="*/ 3098039 w 4492692"/>
              <a:gd name="connsiteY88" fmla="*/ 986586 h 3245348"/>
              <a:gd name="connsiteX89" fmla="*/ 2884128 w 4492692"/>
              <a:gd name="connsiteY89" fmla="*/ 579648 h 3245348"/>
              <a:gd name="connsiteX90" fmla="*/ 1608564 w 4492692"/>
              <a:gd name="connsiteY90" fmla="*/ 579648 h 3245348"/>
              <a:gd name="connsiteX91" fmla="*/ 1394654 w 4492692"/>
              <a:gd name="connsiteY91" fmla="*/ 987150 h 3245348"/>
              <a:gd name="connsiteX92" fmla="*/ 1606307 w 4492692"/>
              <a:gd name="connsiteY92" fmla="*/ 1266533 h 3245348"/>
              <a:gd name="connsiteX93" fmla="*/ 1842230 w 4492692"/>
              <a:gd name="connsiteY93" fmla="*/ 1041334 h 3245348"/>
              <a:gd name="connsiteX94" fmla="*/ 1608564 w 4492692"/>
              <a:gd name="connsiteY94" fmla="*/ 579648 h 3245348"/>
              <a:gd name="connsiteX95" fmla="*/ 3449101 w 4492692"/>
              <a:gd name="connsiteY95" fmla="*/ 329050 h 3245348"/>
              <a:gd name="connsiteX96" fmla="*/ 2962016 w 4492692"/>
              <a:gd name="connsiteY96" fmla="*/ 329050 h 3245348"/>
              <a:gd name="connsiteX97" fmla="*/ 3183264 w 4492692"/>
              <a:gd name="connsiteY97" fmla="*/ 850564 h 3245348"/>
              <a:gd name="connsiteX98" fmla="*/ 3449101 w 4492692"/>
              <a:gd name="connsiteY98" fmla="*/ 329050 h 3245348"/>
              <a:gd name="connsiteX99" fmla="*/ 1042463 w 4492692"/>
              <a:gd name="connsiteY99" fmla="*/ 327921 h 3245348"/>
              <a:gd name="connsiteX100" fmla="*/ 1308863 w 4492692"/>
              <a:gd name="connsiteY100" fmla="*/ 850564 h 3245348"/>
              <a:gd name="connsiteX101" fmla="*/ 1530676 w 4492692"/>
              <a:gd name="connsiteY101" fmla="*/ 327921 h 3245348"/>
              <a:gd name="connsiteX102" fmla="*/ 1042463 w 4492692"/>
              <a:gd name="connsiteY102" fmla="*/ 327921 h 3245348"/>
              <a:gd name="connsiteX103" fmla="*/ 2247475 w 4492692"/>
              <a:gd name="connsiteY103" fmla="*/ 1314507 h 3245348"/>
              <a:gd name="connsiteX104" fmla="*/ 2259327 w 4492692"/>
              <a:gd name="connsiteY104" fmla="*/ 1298704 h 3245348"/>
              <a:gd name="connsiteX105" fmla="*/ 2456306 w 4492692"/>
              <a:gd name="connsiteY105" fmla="*/ 1063910 h 3245348"/>
              <a:gd name="connsiteX106" fmla="*/ 2455742 w 4492692"/>
              <a:gd name="connsiteY106" fmla="*/ 1035690 h 3245348"/>
              <a:gd name="connsiteX107" fmla="*/ 2296014 w 4492692"/>
              <a:gd name="connsiteY107" fmla="*/ 773240 h 3245348"/>
              <a:gd name="connsiteX108" fmla="*/ 2246346 w 4492692"/>
              <a:gd name="connsiteY108" fmla="*/ 661487 h 3245348"/>
              <a:gd name="connsiteX109" fmla="*/ 2242960 w 4492692"/>
              <a:gd name="connsiteY109" fmla="*/ 666002 h 3245348"/>
              <a:gd name="connsiteX110" fmla="*/ 2034693 w 4492692"/>
              <a:gd name="connsiteY110" fmla="*/ 1039076 h 3245348"/>
              <a:gd name="connsiteX111" fmla="*/ 2035257 w 4492692"/>
              <a:gd name="connsiteY111" fmla="*/ 1063346 h 3245348"/>
              <a:gd name="connsiteX112" fmla="*/ 2150961 w 4492692"/>
              <a:gd name="connsiteY112" fmla="*/ 1208399 h 3245348"/>
              <a:gd name="connsiteX113" fmla="*/ 2247475 w 4492692"/>
              <a:gd name="connsiteY113" fmla="*/ 1314507 h 3245348"/>
              <a:gd name="connsiteX114" fmla="*/ 2726093 w 4492692"/>
              <a:gd name="connsiteY114" fmla="*/ 2214739 h 3245348"/>
              <a:gd name="connsiteX115" fmla="*/ 2983464 w 4492692"/>
              <a:gd name="connsiteY115" fmla="*/ 2003086 h 3245348"/>
              <a:gd name="connsiteX116" fmla="*/ 2973869 w 4492692"/>
              <a:gd name="connsiteY116" fmla="*/ 1997442 h 3245348"/>
              <a:gd name="connsiteX117" fmla="*/ 2601924 w 4492692"/>
              <a:gd name="connsiteY117" fmla="*/ 1792562 h 3245348"/>
              <a:gd name="connsiteX118" fmla="*/ 2578218 w 4492692"/>
              <a:gd name="connsiteY118" fmla="*/ 1794819 h 3245348"/>
              <a:gd name="connsiteX119" fmla="*/ 2430908 w 4492692"/>
              <a:gd name="connsiteY119" fmla="*/ 1922375 h 3245348"/>
              <a:gd name="connsiteX120" fmla="*/ 2364872 w 4492692"/>
              <a:gd name="connsiteY120" fmla="*/ 1976559 h 3245348"/>
              <a:gd name="connsiteX121" fmla="*/ 2726093 w 4492692"/>
              <a:gd name="connsiteY121" fmla="*/ 2214739 h 3245348"/>
              <a:gd name="connsiteX122" fmla="*/ 1512615 w 4492692"/>
              <a:gd name="connsiteY122" fmla="*/ 2000264 h 3245348"/>
              <a:gd name="connsiteX123" fmla="*/ 1516566 w 4492692"/>
              <a:gd name="connsiteY123" fmla="*/ 2005343 h 3245348"/>
              <a:gd name="connsiteX124" fmla="*/ 1757568 w 4492692"/>
              <a:gd name="connsiteY124" fmla="*/ 2204015 h 3245348"/>
              <a:gd name="connsiteX125" fmla="*/ 1779016 w 4492692"/>
              <a:gd name="connsiteY125" fmla="*/ 2204015 h 3245348"/>
              <a:gd name="connsiteX126" fmla="*/ 2025662 w 4492692"/>
              <a:gd name="connsiteY126" fmla="*/ 2044288 h 3245348"/>
              <a:gd name="connsiteX127" fmla="*/ 2123305 w 4492692"/>
              <a:gd name="connsiteY127" fmla="*/ 1975430 h 3245348"/>
              <a:gd name="connsiteX128" fmla="*/ 1916167 w 4492692"/>
              <a:gd name="connsiteY128" fmla="*/ 1796512 h 3245348"/>
              <a:gd name="connsiteX129" fmla="*/ 1886253 w 4492692"/>
              <a:gd name="connsiteY129" fmla="*/ 1794255 h 3245348"/>
              <a:gd name="connsiteX130" fmla="*/ 1550430 w 4492692"/>
              <a:gd name="connsiteY130" fmla="*/ 1981638 h 3245348"/>
              <a:gd name="connsiteX131" fmla="*/ 1512615 w 4492692"/>
              <a:gd name="connsiteY131" fmla="*/ 2000264 h 3245348"/>
              <a:gd name="connsiteX132" fmla="*/ 2702953 w 4492692"/>
              <a:gd name="connsiteY132" fmla="*/ 1680809 h 3245348"/>
              <a:gd name="connsiteX133" fmla="*/ 3097474 w 4492692"/>
              <a:gd name="connsiteY133" fmla="*/ 1890204 h 3245348"/>
              <a:gd name="connsiteX134" fmla="*/ 3238012 w 4492692"/>
              <a:gd name="connsiteY134" fmla="*/ 1753053 h 3245348"/>
              <a:gd name="connsiteX135" fmla="*/ 3246478 w 4492692"/>
              <a:gd name="connsiteY135" fmla="*/ 1737814 h 3245348"/>
              <a:gd name="connsiteX136" fmla="*/ 3259459 w 4492692"/>
              <a:gd name="connsiteY136" fmla="*/ 1682502 h 3245348"/>
              <a:gd name="connsiteX137" fmla="*/ 2903882 w 4492692"/>
              <a:gd name="connsiteY137" fmla="*/ 1470284 h 3245348"/>
              <a:gd name="connsiteX138" fmla="*/ 2702953 w 4492692"/>
              <a:gd name="connsiteY138" fmla="*/ 1680809 h 3245348"/>
              <a:gd name="connsiteX139" fmla="*/ 1233233 w 4492692"/>
              <a:gd name="connsiteY139" fmla="*/ 1683066 h 3245348"/>
              <a:gd name="connsiteX140" fmla="*/ 1241699 w 4492692"/>
              <a:gd name="connsiteY140" fmla="*/ 1717495 h 3245348"/>
              <a:gd name="connsiteX141" fmla="*/ 1266533 w 4492692"/>
              <a:gd name="connsiteY141" fmla="*/ 1763777 h 3245348"/>
              <a:gd name="connsiteX142" fmla="*/ 1383930 w 4492692"/>
              <a:gd name="connsiteY142" fmla="*/ 1882302 h 3245348"/>
              <a:gd name="connsiteX143" fmla="*/ 1405942 w 4492692"/>
              <a:gd name="connsiteY143" fmla="*/ 1886253 h 3245348"/>
              <a:gd name="connsiteX144" fmla="*/ 1699999 w 4492692"/>
              <a:gd name="connsiteY144" fmla="*/ 1736121 h 3245348"/>
              <a:gd name="connsiteX145" fmla="*/ 1790304 w 4492692"/>
              <a:gd name="connsiteY145" fmla="*/ 1681373 h 3245348"/>
              <a:gd name="connsiteX146" fmla="*/ 1589375 w 4492692"/>
              <a:gd name="connsiteY146" fmla="*/ 1470849 h 3245348"/>
              <a:gd name="connsiteX147" fmla="*/ 1233233 w 4492692"/>
              <a:gd name="connsiteY147" fmla="*/ 1683066 h 3245348"/>
              <a:gd name="connsiteX148" fmla="*/ 3510057 w 4492692"/>
              <a:gd name="connsiteY148" fmla="*/ 563280 h 3245348"/>
              <a:gd name="connsiteX149" fmla="*/ 3505541 w 4492692"/>
              <a:gd name="connsiteY149" fmla="*/ 570617 h 3245348"/>
              <a:gd name="connsiteX150" fmla="*/ 3283165 w 4492692"/>
              <a:gd name="connsiteY150" fmla="*/ 968525 h 3245348"/>
              <a:gd name="connsiteX151" fmla="*/ 3285422 w 4492692"/>
              <a:gd name="connsiteY151" fmla="*/ 989408 h 3245348"/>
              <a:gd name="connsiteX152" fmla="*/ 3433862 w 4492692"/>
              <a:gd name="connsiteY152" fmla="*/ 1145749 h 3245348"/>
              <a:gd name="connsiteX153" fmla="*/ 3441199 w 4492692"/>
              <a:gd name="connsiteY153" fmla="*/ 1151393 h 3245348"/>
              <a:gd name="connsiteX154" fmla="*/ 3644386 w 4492692"/>
              <a:gd name="connsiteY154" fmla="*/ 770982 h 3245348"/>
              <a:gd name="connsiteX155" fmla="*/ 3510057 w 4492692"/>
              <a:gd name="connsiteY155" fmla="*/ 563280 h 3245348"/>
              <a:gd name="connsiteX156" fmla="*/ 850564 w 4492692"/>
              <a:gd name="connsiteY156" fmla="*/ 774368 h 3245348"/>
              <a:gd name="connsiteX157" fmla="*/ 1053751 w 4492692"/>
              <a:gd name="connsiteY157" fmla="*/ 1155344 h 3245348"/>
              <a:gd name="connsiteX158" fmla="*/ 1213478 w 4492692"/>
              <a:gd name="connsiteY158" fmla="*/ 986586 h 3245348"/>
              <a:gd name="connsiteX159" fmla="*/ 980942 w 4492692"/>
              <a:gd name="connsiteY159" fmla="*/ 570053 h 3245348"/>
              <a:gd name="connsiteX160" fmla="*/ 925066 w 4492692"/>
              <a:gd name="connsiteY160" fmla="*/ 677290 h 3245348"/>
              <a:gd name="connsiteX161" fmla="*/ 850564 w 4492692"/>
              <a:gd name="connsiteY161" fmla="*/ 774368 h 3245348"/>
              <a:gd name="connsiteX162" fmla="*/ 2353584 w 4492692"/>
              <a:gd name="connsiteY162" fmla="*/ 1414972 h 3245348"/>
              <a:gd name="connsiteX163" fmla="*/ 2577654 w 4492692"/>
              <a:gd name="connsiteY163" fmla="*/ 1596712 h 3245348"/>
              <a:gd name="connsiteX164" fmla="*/ 2786485 w 4492692"/>
              <a:gd name="connsiteY164" fmla="*/ 1380543 h 3245348"/>
              <a:gd name="connsiteX165" fmla="*/ 2561850 w 4492692"/>
              <a:gd name="connsiteY165" fmla="*/ 1170019 h 3245348"/>
              <a:gd name="connsiteX166" fmla="*/ 2461950 w 4492692"/>
              <a:gd name="connsiteY166" fmla="*/ 1293060 h 3245348"/>
              <a:gd name="connsiteX167" fmla="*/ 2353584 w 4492692"/>
              <a:gd name="connsiteY167" fmla="*/ 1414972 h 3245348"/>
              <a:gd name="connsiteX168" fmla="*/ 2139673 w 4492692"/>
              <a:gd name="connsiteY168" fmla="*/ 1418923 h 3245348"/>
              <a:gd name="connsiteX169" fmla="*/ 1929148 w 4492692"/>
              <a:gd name="connsiteY169" fmla="*/ 1171712 h 3245348"/>
              <a:gd name="connsiteX170" fmla="*/ 1706207 w 4492692"/>
              <a:gd name="connsiteY170" fmla="*/ 1380543 h 3245348"/>
              <a:gd name="connsiteX171" fmla="*/ 1917296 w 4492692"/>
              <a:gd name="connsiteY171" fmla="*/ 1598405 h 3245348"/>
              <a:gd name="connsiteX172" fmla="*/ 2139673 w 4492692"/>
              <a:gd name="connsiteY172" fmla="*/ 1418923 h 3245348"/>
              <a:gd name="connsiteX173" fmla="*/ 3300097 w 4492692"/>
              <a:gd name="connsiteY173" fmla="*/ 1532369 h 3245348"/>
              <a:gd name="connsiteX174" fmla="*/ 3380807 w 4492692"/>
              <a:gd name="connsiteY174" fmla="*/ 1300962 h 3245348"/>
              <a:gd name="connsiteX175" fmla="*/ 3190037 w 4492692"/>
              <a:gd name="connsiteY175" fmla="*/ 1111320 h 3245348"/>
              <a:gd name="connsiteX176" fmla="*/ 3003782 w 4492692"/>
              <a:gd name="connsiteY176" fmla="*/ 1354580 h 3245348"/>
              <a:gd name="connsiteX177" fmla="*/ 3300097 w 4492692"/>
              <a:gd name="connsiteY177" fmla="*/ 1532369 h 3245348"/>
              <a:gd name="connsiteX178" fmla="*/ 1303219 w 4492692"/>
              <a:gd name="connsiteY178" fmla="*/ 1112449 h 3245348"/>
              <a:gd name="connsiteX179" fmla="*/ 1115836 w 4492692"/>
              <a:gd name="connsiteY179" fmla="*/ 1293624 h 3245348"/>
              <a:gd name="connsiteX180" fmla="*/ 1113578 w 4492692"/>
              <a:gd name="connsiteY180" fmla="*/ 1309992 h 3245348"/>
              <a:gd name="connsiteX181" fmla="*/ 1156473 w 4492692"/>
              <a:gd name="connsiteY181" fmla="*/ 1427954 h 3245348"/>
              <a:gd name="connsiteX182" fmla="*/ 1191467 w 4492692"/>
              <a:gd name="connsiteY182" fmla="*/ 1533498 h 3245348"/>
              <a:gd name="connsiteX183" fmla="*/ 1488345 w 4492692"/>
              <a:gd name="connsiteY183" fmla="*/ 1355145 h 3245348"/>
              <a:gd name="connsiteX184" fmla="*/ 1303219 w 4492692"/>
              <a:gd name="connsiteY184" fmla="*/ 1112449 h 3245348"/>
              <a:gd name="connsiteX185" fmla="*/ 2246346 w 4492692"/>
              <a:gd name="connsiteY185" fmla="*/ 1521081 h 3245348"/>
              <a:gd name="connsiteX186" fmla="*/ 2027920 w 4492692"/>
              <a:gd name="connsiteY186" fmla="*/ 1700563 h 3245348"/>
              <a:gd name="connsiteX187" fmla="*/ 2246346 w 4492692"/>
              <a:gd name="connsiteY187" fmla="*/ 1883996 h 3245348"/>
              <a:gd name="connsiteX188" fmla="*/ 2464772 w 4492692"/>
              <a:gd name="connsiteY188" fmla="*/ 1700563 h 3245348"/>
              <a:gd name="connsiteX189" fmla="*/ 2246346 w 4492692"/>
              <a:gd name="connsiteY189" fmla="*/ 1521081 h 3245348"/>
              <a:gd name="connsiteX190" fmla="*/ 767596 w 4492692"/>
              <a:gd name="connsiteY190" fmla="*/ 647941 h 3245348"/>
              <a:gd name="connsiteX191" fmla="*/ 817828 w 4492692"/>
              <a:gd name="connsiteY191" fmla="*/ 566666 h 3245348"/>
              <a:gd name="connsiteX192" fmla="*/ 884993 w 4492692"/>
              <a:gd name="connsiteY192" fmla="*/ 356142 h 3245348"/>
              <a:gd name="connsiteX193" fmla="*/ 861288 w 4492692"/>
              <a:gd name="connsiteY193" fmla="*/ 327357 h 3245348"/>
              <a:gd name="connsiteX194" fmla="*/ 531673 w 4492692"/>
              <a:gd name="connsiteY194" fmla="*/ 327357 h 3245348"/>
              <a:gd name="connsiteX195" fmla="*/ 518691 w 4492692"/>
              <a:gd name="connsiteY195" fmla="*/ 327921 h 3245348"/>
              <a:gd name="connsiteX196" fmla="*/ 767596 w 4492692"/>
              <a:gd name="connsiteY196" fmla="*/ 647941 h 3245348"/>
              <a:gd name="connsiteX197" fmla="*/ 3727354 w 4492692"/>
              <a:gd name="connsiteY197" fmla="*/ 645119 h 3245348"/>
              <a:gd name="connsiteX198" fmla="*/ 3975129 w 4492692"/>
              <a:gd name="connsiteY198" fmla="*/ 327357 h 3245348"/>
              <a:gd name="connsiteX199" fmla="*/ 3621245 w 4492692"/>
              <a:gd name="connsiteY199" fmla="*/ 327357 h 3245348"/>
              <a:gd name="connsiteX200" fmla="*/ 3606006 w 4492692"/>
              <a:gd name="connsiteY200" fmla="*/ 345982 h 3245348"/>
              <a:gd name="connsiteX201" fmla="*/ 3660754 w 4492692"/>
              <a:gd name="connsiteY201" fmla="*/ 536753 h 3245348"/>
              <a:gd name="connsiteX202" fmla="*/ 3727354 w 4492692"/>
              <a:gd name="connsiteY202" fmla="*/ 645119 h 3245348"/>
              <a:gd name="connsiteX203" fmla="*/ 1629448 w 4492692"/>
              <a:gd name="connsiteY203" fmla="*/ 2292063 h 3245348"/>
              <a:gd name="connsiteX204" fmla="*/ 1619288 w 4492692"/>
              <a:gd name="connsiteY204" fmla="*/ 2283033 h 3245348"/>
              <a:gd name="connsiteX205" fmla="*/ 1391832 w 4492692"/>
              <a:gd name="connsiteY205" fmla="*/ 2090005 h 3245348"/>
              <a:gd name="connsiteX206" fmla="*/ 1325231 w 4492692"/>
              <a:gd name="connsiteY206" fmla="*/ 2078152 h 3245348"/>
              <a:gd name="connsiteX207" fmla="*/ 1308299 w 4492692"/>
              <a:gd name="connsiteY207" fmla="*/ 2106937 h 3245348"/>
              <a:gd name="connsiteX208" fmla="*/ 1326925 w 4492692"/>
              <a:gd name="connsiteY208" fmla="*/ 2365436 h 3245348"/>
              <a:gd name="connsiteX209" fmla="*/ 1326925 w 4492692"/>
              <a:gd name="connsiteY209" fmla="*/ 2447275 h 3245348"/>
              <a:gd name="connsiteX210" fmla="*/ 1629448 w 4492692"/>
              <a:gd name="connsiteY210" fmla="*/ 2292063 h 3245348"/>
              <a:gd name="connsiteX211" fmla="*/ 3161252 w 4492692"/>
              <a:gd name="connsiteY211" fmla="*/ 2445582 h 3245348"/>
              <a:gd name="connsiteX212" fmla="*/ 3162381 w 4492692"/>
              <a:gd name="connsiteY212" fmla="*/ 2434858 h 3245348"/>
              <a:gd name="connsiteX213" fmla="*/ 3180442 w 4492692"/>
              <a:gd name="connsiteY213" fmla="*/ 2125563 h 3245348"/>
              <a:gd name="connsiteX214" fmla="*/ 3146578 w 4492692"/>
              <a:gd name="connsiteY214" fmla="*/ 2071379 h 3245348"/>
              <a:gd name="connsiteX215" fmla="*/ 3118922 w 4492692"/>
              <a:gd name="connsiteY215" fmla="*/ 2077023 h 3245348"/>
              <a:gd name="connsiteX216" fmla="*/ 2924765 w 4492692"/>
              <a:gd name="connsiteY216" fmla="*/ 2244088 h 3245348"/>
              <a:gd name="connsiteX217" fmla="*/ 2863809 w 4492692"/>
              <a:gd name="connsiteY217" fmla="*/ 2293192 h 3245348"/>
              <a:gd name="connsiteX218" fmla="*/ 3161252 w 4492692"/>
              <a:gd name="connsiteY218" fmla="*/ 2445582 h 3245348"/>
              <a:gd name="connsiteX219" fmla="*/ 1492861 w 4492692"/>
              <a:gd name="connsiteY219" fmla="*/ 2907268 h 3245348"/>
              <a:gd name="connsiteX220" fmla="*/ 1315636 w 4492692"/>
              <a:gd name="connsiteY220" fmla="*/ 2792693 h 3245348"/>
              <a:gd name="connsiteX221" fmla="*/ 1292496 w 4492692"/>
              <a:gd name="connsiteY221" fmla="*/ 2982899 h 3245348"/>
              <a:gd name="connsiteX222" fmla="*/ 1492861 w 4492692"/>
              <a:gd name="connsiteY222" fmla="*/ 2907268 h 3245348"/>
              <a:gd name="connsiteX223" fmla="*/ 3177620 w 4492692"/>
              <a:gd name="connsiteY223" fmla="*/ 2792693 h 3245348"/>
              <a:gd name="connsiteX224" fmla="*/ 3000960 w 4492692"/>
              <a:gd name="connsiteY224" fmla="*/ 2907268 h 3245348"/>
              <a:gd name="connsiteX225" fmla="*/ 3199068 w 4492692"/>
              <a:gd name="connsiteY225" fmla="*/ 2982335 h 3245348"/>
              <a:gd name="connsiteX226" fmla="*/ 3177620 w 4492692"/>
              <a:gd name="connsiteY226" fmla="*/ 2792693 h 3245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4492692" h="3245348">
                <a:moveTo>
                  <a:pt x="4492692" y="326228"/>
                </a:moveTo>
                <a:cubicBezTo>
                  <a:pt x="4474067" y="326793"/>
                  <a:pt x="4455441" y="327357"/>
                  <a:pt x="4436816" y="327357"/>
                </a:cubicBezTo>
                <a:cubicBezTo>
                  <a:pt x="4358363" y="327357"/>
                  <a:pt x="4279910" y="327921"/>
                  <a:pt x="4201458" y="326793"/>
                </a:cubicBezTo>
                <a:cubicBezTo>
                  <a:pt x="4186783" y="326793"/>
                  <a:pt x="4176623" y="331308"/>
                  <a:pt x="4166464" y="342032"/>
                </a:cubicBezTo>
                <a:cubicBezTo>
                  <a:pt x="4016896" y="498937"/>
                  <a:pt x="3885953" y="669389"/>
                  <a:pt x="3771942" y="853386"/>
                </a:cubicBezTo>
                <a:cubicBezTo>
                  <a:pt x="3602056" y="1127124"/>
                  <a:pt x="3476192" y="1418923"/>
                  <a:pt x="3399997" y="1731605"/>
                </a:cubicBezTo>
                <a:cubicBezTo>
                  <a:pt x="3372905" y="1842229"/>
                  <a:pt x="3352587" y="1955111"/>
                  <a:pt x="3335655" y="2067993"/>
                </a:cubicBezTo>
                <a:cubicBezTo>
                  <a:pt x="3312514" y="2225463"/>
                  <a:pt x="3304612" y="2384626"/>
                  <a:pt x="3310256" y="2543789"/>
                </a:cubicBezTo>
                <a:cubicBezTo>
                  <a:pt x="3314207" y="2647640"/>
                  <a:pt x="3323238" y="2751492"/>
                  <a:pt x="3333961" y="2854778"/>
                </a:cubicBezTo>
                <a:cubicBezTo>
                  <a:pt x="3341863" y="2932667"/>
                  <a:pt x="3355973" y="3009426"/>
                  <a:pt x="3366133" y="3086750"/>
                </a:cubicBezTo>
                <a:cubicBezTo>
                  <a:pt x="3371777" y="3131338"/>
                  <a:pt x="3342992" y="3163510"/>
                  <a:pt x="3298404" y="3158995"/>
                </a:cubicBezTo>
                <a:cubicBezTo>
                  <a:pt x="3263410" y="3155044"/>
                  <a:pt x="3227853" y="3148271"/>
                  <a:pt x="3195117" y="3136418"/>
                </a:cubicBezTo>
                <a:cubicBezTo>
                  <a:pt x="3084493" y="3095781"/>
                  <a:pt x="2974997" y="3052886"/>
                  <a:pt x="2866067" y="3009991"/>
                </a:cubicBezTo>
                <a:cubicBezTo>
                  <a:pt x="2848570" y="3003218"/>
                  <a:pt x="2835589" y="3004347"/>
                  <a:pt x="2819785" y="3013377"/>
                </a:cubicBezTo>
                <a:cubicBezTo>
                  <a:pt x="2689407" y="3087315"/>
                  <a:pt x="2555078" y="3153915"/>
                  <a:pt x="2413411" y="3203018"/>
                </a:cubicBezTo>
                <a:cubicBezTo>
                  <a:pt x="2362050" y="3221080"/>
                  <a:pt x="2308996" y="3235754"/>
                  <a:pt x="2255941" y="3248735"/>
                </a:cubicBezTo>
                <a:cubicBezTo>
                  <a:pt x="2241266" y="3252122"/>
                  <a:pt x="2222641" y="3245349"/>
                  <a:pt x="2206838" y="3241398"/>
                </a:cubicBezTo>
                <a:cubicBezTo>
                  <a:pt x="2051625" y="3201890"/>
                  <a:pt x="1907136" y="3136418"/>
                  <a:pt x="1765470" y="3063045"/>
                </a:cubicBezTo>
                <a:cubicBezTo>
                  <a:pt x="1731605" y="3044984"/>
                  <a:pt x="1697741" y="3026923"/>
                  <a:pt x="1663876" y="3007733"/>
                </a:cubicBezTo>
                <a:cubicBezTo>
                  <a:pt x="1654846" y="3002653"/>
                  <a:pt x="1647509" y="3003218"/>
                  <a:pt x="1637914" y="3006604"/>
                </a:cubicBezTo>
                <a:cubicBezTo>
                  <a:pt x="1521081" y="3051757"/>
                  <a:pt x="1404249" y="3096910"/>
                  <a:pt x="1286852" y="3139805"/>
                </a:cubicBezTo>
                <a:cubicBezTo>
                  <a:pt x="1256938" y="3150528"/>
                  <a:pt x="1224767" y="3156173"/>
                  <a:pt x="1193160" y="3158995"/>
                </a:cubicBezTo>
                <a:cubicBezTo>
                  <a:pt x="1146878" y="3162946"/>
                  <a:pt x="1119222" y="3127952"/>
                  <a:pt x="1125995" y="3081671"/>
                </a:cubicBezTo>
                <a:cubicBezTo>
                  <a:pt x="1141234" y="2974997"/>
                  <a:pt x="1157038" y="2868324"/>
                  <a:pt x="1168890" y="2761087"/>
                </a:cubicBezTo>
                <a:cubicBezTo>
                  <a:pt x="1185822" y="2607003"/>
                  <a:pt x="1187516" y="2451791"/>
                  <a:pt x="1178485" y="2297143"/>
                </a:cubicBezTo>
                <a:cubicBezTo>
                  <a:pt x="1159295" y="1966399"/>
                  <a:pt x="1089873" y="1646380"/>
                  <a:pt x="966267" y="1338777"/>
                </a:cubicBezTo>
                <a:cubicBezTo>
                  <a:pt x="827987" y="995617"/>
                  <a:pt x="635524" y="686885"/>
                  <a:pt x="388878" y="411454"/>
                </a:cubicBezTo>
                <a:cubicBezTo>
                  <a:pt x="366866" y="387184"/>
                  <a:pt x="343725" y="364044"/>
                  <a:pt x="322277" y="339210"/>
                </a:cubicBezTo>
                <a:cubicBezTo>
                  <a:pt x="314376" y="330179"/>
                  <a:pt x="305909" y="327921"/>
                  <a:pt x="294621" y="327921"/>
                </a:cubicBezTo>
                <a:cubicBezTo>
                  <a:pt x="203751" y="327357"/>
                  <a:pt x="113446" y="327357"/>
                  <a:pt x="22576" y="327357"/>
                </a:cubicBezTo>
                <a:cubicBezTo>
                  <a:pt x="15803" y="327357"/>
                  <a:pt x="9031" y="327357"/>
                  <a:pt x="0" y="327357"/>
                </a:cubicBezTo>
                <a:cubicBezTo>
                  <a:pt x="0" y="217297"/>
                  <a:pt x="0" y="108366"/>
                  <a:pt x="0" y="0"/>
                </a:cubicBezTo>
                <a:cubicBezTo>
                  <a:pt x="1497376" y="0"/>
                  <a:pt x="2995316" y="0"/>
                  <a:pt x="4492692" y="0"/>
                </a:cubicBezTo>
                <a:cubicBezTo>
                  <a:pt x="4492692" y="108931"/>
                  <a:pt x="4492692" y="217862"/>
                  <a:pt x="4492692" y="326228"/>
                </a:cubicBezTo>
                <a:close/>
                <a:moveTo>
                  <a:pt x="2097342" y="2619984"/>
                </a:moveTo>
                <a:cubicBezTo>
                  <a:pt x="1986154" y="2543789"/>
                  <a:pt x="1876094" y="2468723"/>
                  <a:pt x="1766034" y="2394221"/>
                </a:cubicBezTo>
                <a:cubicBezTo>
                  <a:pt x="1761519" y="2390835"/>
                  <a:pt x="1751924" y="2391399"/>
                  <a:pt x="1746845" y="2393657"/>
                </a:cubicBezTo>
                <a:cubicBezTo>
                  <a:pt x="1724268" y="2404945"/>
                  <a:pt x="1703385" y="2418491"/>
                  <a:pt x="1680809" y="2429779"/>
                </a:cubicBezTo>
                <a:cubicBezTo>
                  <a:pt x="1567363" y="2487348"/>
                  <a:pt x="1454481" y="2544918"/>
                  <a:pt x="1341035" y="2601923"/>
                </a:cubicBezTo>
                <a:cubicBezTo>
                  <a:pt x="1321845" y="2611518"/>
                  <a:pt x="1321280" y="2617162"/>
                  <a:pt x="1339342" y="2629015"/>
                </a:cubicBezTo>
                <a:cubicBezTo>
                  <a:pt x="1441499" y="2695615"/>
                  <a:pt x="1544222" y="2761087"/>
                  <a:pt x="1646380" y="2827687"/>
                </a:cubicBezTo>
                <a:cubicBezTo>
                  <a:pt x="1657104" y="2834460"/>
                  <a:pt x="1665570" y="2834460"/>
                  <a:pt x="1676293" y="2828816"/>
                </a:cubicBezTo>
                <a:cubicBezTo>
                  <a:pt x="1767728" y="2784227"/>
                  <a:pt x="1860291" y="2740768"/>
                  <a:pt x="1951725" y="2696180"/>
                </a:cubicBezTo>
                <a:cubicBezTo>
                  <a:pt x="2001393" y="2671910"/>
                  <a:pt x="2049932" y="2645383"/>
                  <a:pt x="2097342" y="2619984"/>
                </a:cubicBezTo>
                <a:close/>
                <a:moveTo>
                  <a:pt x="2397043" y="2618291"/>
                </a:moveTo>
                <a:cubicBezTo>
                  <a:pt x="2397043" y="2618291"/>
                  <a:pt x="2397043" y="2619420"/>
                  <a:pt x="2397608" y="2619420"/>
                </a:cubicBezTo>
                <a:cubicBezTo>
                  <a:pt x="2539839" y="2689971"/>
                  <a:pt x="2682070" y="2761087"/>
                  <a:pt x="2824865" y="2831073"/>
                </a:cubicBezTo>
                <a:cubicBezTo>
                  <a:pt x="2829380" y="2833331"/>
                  <a:pt x="2837282" y="2832202"/>
                  <a:pt x="2841797" y="2828816"/>
                </a:cubicBezTo>
                <a:cubicBezTo>
                  <a:pt x="2946213" y="2761651"/>
                  <a:pt x="3051193" y="2694486"/>
                  <a:pt x="3155044" y="2627322"/>
                </a:cubicBezTo>
                <a:cubicBezTo>
                  <a:pt x="3170283" y="2617727"/>
                  <a:pt x="3169154" y="2610954"/>
                  <a:pt x="3153915" y="2603052"/>
                </a:cubicBezTo>
                <a:cubicBezTo>
                  <a:pt x="3017893" y="2533065"/>
                  <a:pt x="2882435" y="2463079"/>
                  <a:pt x="2746412" y="2394221"/>
                </a:cubicBezTo>
                <a:cubicBezTo>
                  <a:pt x="2741332" y="2391399"/>
                  <a:pt x="2731737" y="2391963"/>
                  <a:pt x="2726658" y="2395350"/>
                </a:cubicBezTo>
                <a:cubicBezTo>
                  <a:pt x="2704646" y="2409460"/>
                  <a:pt x="2683763" y="2425828"/>
                  <a:pt x="2662315" y="2440502"/>
                </a:cubicBezTo>
                <a:cubicBezTo>
                  <a:pt x="2574832" y="2499765"/>
                  <a:pt x="2486220" y="2559028"/>
                  <a:pt x="2397043" y="2618291"/>
                </a:cubicBezTo>
                <a:close/>
                <a:moveTo>
                  <a:pt x="2809626" y="329050"/>
                </a:moveTo>
                <a:cubicBezTo>
                  <a:pt x="2645947" y="329050"/>
                  <a:pt x="2485091" y="329050"/>
                  <a:pt x="2323670" y="329050"/>
                </a:cubicBezTo>
                <a:cubicBezTo>
                  <a:pt x="2322541" y="340903"/>
                  <a:pt x="2319719" y="351627"/>
                  <a:pt x="2320848" y="361221"/>
                </a:cubicBezTo>
                <a:cubicBezTo>
                  <a:pt x="2345118" y="522078"/>
                  <a:pt x="2400430" y="672211"/>
                  <a:pt x="2483398" y="811619"/>
                </a:cubicBezTo>
                <a:cubicBezTo>
                  <a:pt x="2504845" y="847742"/>
                  <a:pt x="2527986" y="882171"/>
                  <a:pt x="2551691" y="919986"/>
                </a:cubicBezTo>
                <a:cubicBezTo>
                  <a:pt x="2667395" y="733731"/>
                  <a:pt x="2753185" y="538446"/>
                  <a:pt x="2809626" y="329050"/>
                </a:cubicBezTo>
                <a:close/>
                <a:moveTo>
                  <a:pt x="1938179" y="917728"/>
                </a:moveTo>
                <a:cubicBezTo>
                  <a:pt x="1941001" y="916035"/>
                  <a:pt x="1941565" y="916035"/>
                  <a:pt x="1941565" y="915471"/>
                </a:cubicBezTo>
                <a:cubicBezTo>
                  <a:pt x="2048239" y="764774"/>
                  <a:pt x="2124434" y="600531"/>
                  <a:pt x="2161120" y="418791"/>
                </a:cubicBezTo>
                <a:cubicBezTo>
                  <a:pt x="2166764" y="389442"/>
                  <a:pt x="2176924" y="360093"/>
                  <a:pt x="2166764" y="328486"/>
                </a:cubicBezTo>
                <a:cubicBezTo>
                  <a:pt x="2006472" y="328486"/>
                  <a:pt x="1845616" y="328486"/>
                  <a:pt x="1682502" y="328486"/>
                </a:cubicBezTo>
                <a:cubicBezTo>
                  <a:pt x="1738943" y="538446"/>
                  <a:pt x="1825297" y="733167"/>
                  <a:pt x="1938179" y="917728"/>
                </a:cubicBezTo>
                <a:close/>
                <a:moveTo>
                  <a:pt x="1822475" y="2924765"/>
                </a:moveTo>
                <a:cubicBezTo>
                  <a:pt x="1824733" y="2926458"/>
                  <a:pt x="1825862" y="2927587"/>
                  <a:pt x="1826991" y="2928151"/>
                </a:cubicBezTo>
                <a:cubicBezTo>
                  <a:pt x="1959062" y="2997009"/>
                  <a:pt x="2093391" y="3059659"/>
                  <a:pt x="2237880" y="3096910"/>
                </a:cubicBezTo>
                <a:cubicBezTo>
                  <a:pt x="2243524" y="3098603"/>
                  <a:pt x="2250861" y="3098039"/>
                  <a:pt x="2256505" y="3095781"/>
                </a:cubicBezTo>
                <a:cubicBezTo>
                  <a:pt x="2316897" y="3076026"/>
                  <a:pt x="2377853" y="3058530"/>
                  <a:pt x="2436552" y="3034825"/>
                </a:cubicBezTo>
                <a:cubicBezTo>
                  <a:pt x="2516133" y="3002089"/>
                  <a:pt x="2593457" y="2964274"/>
                  <a:pt x="2674168" y="2927023"/>
                </a:cubicBezTo>
                <a:cubicBezTo>
                  <a:pt x="2668524" y="2923072"/>
                  <a:pt x="2666830" y="2921378"/>
                  <a:pt x="2664573" y="2920250"/>
                </a:cubicBezTo>
                <a:cubicBezTo>
                  <a:pt x="2529115" y="2850263"/>
                  <a:pt x="2393092" y="2780276"/>
                  <a:pt x="2257634" y="2709725"/>
                </a:cubicBezTo>
                <a:cubicBezTo>
                  <a:pt x="2248039" y="2704646"/>
                  <a:pt x="2241831" y="2706903"/>
                  <a:pt x="2233929" y="2711419"/>
                </a:cubicBezTo>
                <a:cubicBezTo>
                  <a:pt x="2143624" y="2759958"/>
                  <a:pt x="2053318" y="2808497"/>
                  <a:pt x="1962449" y="2855907"/>
                </a:cubicBezTo>
                <a:cubicBezTo>
                  <a:pt x="1916732" y="2880177"/>
                  <a:pt x="1869885" y="2901624"/>
                  <a:pt x="1822475" y="2924765"/>
                </a:cubicBezTo>
                <a:close/>
                <a:moveTo>
                  <a:pt x="1898106" y="2306738"/>
                </a:moveTo>
                <a:cubicBezTo>
                  <a:pt x="1900364" y="2308431"/>
                  <a:pt x="1902621" y="2310689"/>
                  <a:pt x="1905443" y="2312382"/>
                </a:cubicBezTo>
                <a:cubicBezTo>
                  <a:pt x="2015503" y="2384062"/>
                  <a:pt x="2125563" y="2455177"/>
                  <a:pt x="2235622" y="2526857"/>
                </a:cubicBezTo>
                <a:cubicBezTo>
                  <a:pt x="2244089" y="2532501"/>
                  <a:pt x="2250297" y="2532501"/>
                  <a:pt x="2258763" y="2526857"/>
                </a:cubicBezTo>
                <a:cubicBezTo>
                  <a:pt x="2341731" y="2473803"/>
                  <a:pt x="2425264" y="2421313"/>
                  <a:pt x="2508232" y="2367694"/>
                </a:cubicBezTo>
                <a:cubicBezTo>
                  <a:pt x="2538145" y="2348504"/>
                  <a:pt x="2567495" y="2327056"/>
                  <a:pt x="2595715" y="2307302"/>
                </a:cubicBezTo>
                <a:cubicBezTo>
                  <a:pt x="2477754" y="2227721"/>
                  <a:pt x="2361485" y="2148703"/>
                  <a:pt x="2246346" y="2070815"/>
                </a:cubicBezTo>
                <a:cubicBezTo>
                  <a:pt x="2131207" y="2148703"/>
                  <a:pt x="2015503" y="2227156"/>
                  <a:pt x="1898106" y="2306738"/>
                </a:cubicBezTo>
                <a:close/>
                <a:moveTo>
                  <a:pt x="2884128" y="579648"/>
                </a:moveTo>
                <a:cubicBezTo>
                  <a:pt x="2821478" y="744455"/>
                  <a:pt x="2744155" y="896845"/>
                  <a:pt x="2650463" y="1041334"/>
                </a:cubicBezTo>
                <a:cubicBezTo>
                  <a:pt x="2721578" y="1123737"/>
                  <a:pt x="2800031" y="1196546"/>
                  <a:pt x="2886385" y="1265968"/>
                </a:cubicBezTo>
                <a:cubicBezTo>
                  <a:pt x="2957501" y="1171712"/>
                  <a:pt x="3028052" y="1079149"/>
                  <a:pt x="3098039" y="986586"/>
                </a:cubicBezTo>
                <a:cubicBezTo>
                  <a:pt x="3008298" y="860159"/>
                  <a:pt x="2938875" y="725829"/>
                  <a:pt x="2884128" y="579648"/>
                </a:cubicBezTo>
                <a:close/>
                <a:moveTo>
                  <a:pt x="1608564" y="579648"/>
                </a:moveTo>
                <a:cubicBezTo>
                  <a:pt x="1553817" y="726394"/>
                  <a:pt x="1483266" y="860159"/>
                  <a:pt x="1394654" y="987150"/>
                </a:cubicBezTo>
                <a:cubicBezTo>
                  <a:pt x="1465205" y="1080278"/>
                  <a:pt x="1535191" y="1172841"/>
                  <a:pt x="1606307" y="1266533"/>
                </a:cubicBezTo>
                <a:cubicBezTo>
                  <a:pt x="1692661" y="1196546"/>
                  <a:pt x="1771678" y="1123737"/>
                  <a:pt x="1842230" y="1041334"/>
                </a:cubicBezTo>
                <a:cubicBezTo>
                  <a:pt x="1748538" y="896845"/>
                  <a:pt x="1671214" y="744455"/>
                  <a:pt x="1608564" y="579648"/>
                </a:cubicBezTo>
                <a:close/>
                <a:moveTo>
                  <a:pt x="3449101" y="329050"/>
                </a:moveTo>
                <a:cubicBezTo>
                  <a:pt x="3285987" y="329050"/>
                  <a:pt x="3124566" y="329050"/>
                  <a:pt x="2962016" y="329050"/>
                </a:cubicBezTo>
                <a:cubicBezTo>
                  <a:pt x="3006040" y="516434"/>
                  <a:pt x="3079413" y="689707"/>
                  <a:pt x="3183264" y="850564"/>
                </a:cubicBezTo>
                <a:cubicBezTo>
                  <a:pt x="3263975" y="732602"/>
                  <a:pt x="3411285" y="443625"/>
                  <a:pt x="3449101" y="329050"/>
                </a:cubicBezTo>
                <a:close/>
                <a:moveTo>
                  <a:pt x="1042463" y="327921"/>
                </a:moveTo>
                <a:cubicBezTo>
                  <a:pt x="1115271" y="511354"/>
                  <a:pt x="1205012" y="683499"/>
                  <a:pt x="1308863" y="850564"/>
                </a:cubicBezTo>
                <a:cubicBezTo>
                  <a:pt x="1413279" y="687450"/>
                  <a:pt x="1486088" y="514176"/>
                  <a:pt x="1530676" y="327921"/>
                </a:cubicBezTo>
                <a:cubicBezTo>
                  <a:pt x="1367562" y="327921"/>
                  <a:pt x="1206141" y="327921"/>
                  <a:pt x="1042463" y="327921"/>
                </a:cubicBezTo>
                <a:close/>
                <a:moveTo>
                  <a:pt x="2247475" y="1314507"/>
                </a:moveTo>
                <a:cubicBezTo>
                  <a:pt x="2252555" y="1307735"/>
                  <a:pt x="2255377" y="1302655"/>
                  <a:pt x="2259327" y="1298704"/>
                </a:cubicBezTo>
                <a:cubicBezTo>
                  <a:pt x="2329879" y="1224767"/>
                  <a:pt x="2395350" y="1146314"/>
                  <a:pt x="2456306" y="1063910"/>
                </a:cubicBezTo>
                <a:cubicBezTo>
                  <a:pt x="2464208" y="1052622"/>
                  <a:pt x="2464208" y="1046413"/>
                  <a:pt x="2455742" y="1035690"/>
                </a:cubicBezTo>
                <a:cubicBezTo>
                  <a:pt x="2393092" y="953850"/>
                  <a:pt x="2340038" y="866367"/>
                  <a:pt x="2296014" y="773240"/>
                </a:cubicBezTo>
                <a:cubicBezTo>
                  <a:pt x="2278517" y="736553"/>
                  <a:pt x="2263278" y="699302"/>
                  <a:pt x="2246346" y="661487"/>
                </a:cubicBezTo>
                <a:cubicBezTo>
                  <a:pt x="2244653" y="663744"/>
                  <a:pt x="2243524" y="664873"/>
                  <a:pt x="2242960" y="666002"/>
                </a:cubicBezTo>
                <a:cubicBezTo>
                  <a:pt x="2191598" y="800331"/>
                  <a:pt x="2121612" y="924501"/>
                  <a:pt x="2034693" y="1039076"/>
                </a:cubicBezTo>
                <a:cubicBezTo>
                  <a:pt x="2027920" y="1048107"/>
                  <a:pt x="2028484" y="1054315"/>
                  <a:pt x="2035257" y="1063346"/>
                </a:cubicBezTo>
                <a:cubicBezTo>
                  <a:pt x="2074201" y="1111320"/>
                  <a:pt x="2111453" y="1160988"/>
                  <a:pt x="2150961" y="1208399"/>
                </a:cubicBezTo>
                <a:cubicBezTo>
                  <a:pt x="2180875" y="1243392"/>
                  <a:pt x="2213610" y="1276692"/>
                  <a:pt x="2247475" y="1314507"/>
                </a:cubicBezTo>
                <a:close/>
                <a:moveTo>
                  <a:pt x="2726093" y="2214739"/>
                </a:moveTo>
                <a:cubicBezTo>
                  <a:pt x="2813577" y="2143059"/>
                  <a:pt x="2897674" y="2073637"/>
                  <a:pt x="2983464" y="2003086"/>
                </a:cubicBezTo>
                <a:cubicBezTo>
                  <a:pt x="2977819" y="1999699"/>
                  <a:pt x="2976126" y="1998571"/>
                  <a:pt x="2973869" y="1997442"/>
                </a:cubicBezTo>
                <a:cubicBezTo>
                  <a:pt x="2845184" y="1937614"/>
                  <a:pt x="2721014" y="1869885"/>
                  <a:pt x="2601924" y="1792562"/>
                </a:cubicBezTo>
                <a:cubicBezTo>
                  <a:pt x="2591764" y="1786353"/>
                  <a:pt x="2586120" y="1788046"/>
                  <a:pt x="2578218" y="1794819"/>
                </a:cubicBezTo>
                <a:cubicBezTo>
                  <a:pt x="2529679" y="1837714"/>
                  <a:pt x="2480576" y="1880045"/>
                  <a:pt x="2430908" y="1922375"/>
                </a:cubicBezTo>
                <a:cubicBezTo>
                  <a:pt x="2410589" y="1939872"/>
                  <a:pt x="2389141" y="1956804"/>
                  <a:pt x="2364872" y="1976559"/>
                </a:cubicBezTo>
                <a:cubicBezTo>
                  <a:pt x="2487349" y="2056140"/>
                  <a:pt x="2605874" y="2134593"/>
                  <a:pt x="2726093" y="2214739"/>
                </a:cubicBezTo>
                <a:close/>
                <a:moveTo>
                  <a:pt x="1512615" y="2000264"/>
                </a:moveTo>
                <a:cubicBezTo>
                  <a:pt x="1514308" y="2003086"/>
                  <a:pt x="1515437" y="2004215"/>
                  <a:pt x="1516566" y="2005343"/>
                </a:cubicBezTo>
                <a:cubicBezTo>
                  <a:pt x="1596712" y="2071379"/>
                  <a:pt x="1677422" y="2137415"/>
                  <a:pt x="1757568" y="2204015"/>
                </a:cubicBezTo>
                <a:cubicBezTo>
                  <a:pt x="1766034" y="2210788"/>
                  <a:pt x="1771678" y="2208531"/>
                  <a:pt x="1779016" y="2204015"/>
                </a:cubicBezTo>
                <a:cubicBezTo>
                  <a:pt x="1861419" y="2150961"/>
                  <a:pt x="1943823" y="2097907"/>
                  <a:pt x="2025662" y="2044288"/>
                </a:cubicBezTo>
                <a:cubicBezTo>
                  <a:pt x="2058962" y="2022276"/>
                  <a:pt x="2091134" y="1998571"/>
                  <a:pt x="2123305" y="1975430"/>
                </a:cubicBezTo>
                <a:cubicBezTo>
                  <a:pt x="2053318" y="1915038"/>
                  <a:pt x="1984461" y="1856340"/>
                  <a:pt x="1916167" y="1796512"/>
                </a:cubicBezTo>
                <a:cubicBezTo>
                  <a:pt x="1904879" y="1786917"/>
                  <a:pt x="1898106" y="1786917"/>
                  <a:pt x="1886253" y="1794255"/>
                </a:cubicBezTo>
                <a:cubicBezTo>
                  <a:pt x="1778451" y="1864241"/>
                  <a:pt x="1666134" y="1926326"/>
                  <a:pt x="1550430" y="1981638"/>
                </a:cubicBezTo>
                <a:cubicBezTo>
                  <a:pt x="1538013" y="1987282"/>
                  <a:pt x="1525596" y="1993491"/>
                  <a:pt x="1512615" y="2000264"/>
                </a:cubicBezTo>
                <a:close/>
                <a:moveTo>
                  <a:pt x="2702953" y="1680809"/>
                </a:moveTo>
                <a:cubicBezTo>
                  <a:pt x="2829945" y="1762083"/>
                  <a:pt x="2963145" y="1831506"/>
                  <a:pt x="3097474" y="1890204"/>
                </a:cubicBezTo>
                <a:cubicBezTo>
                  <a:pt x="3145449" y="1843358"/>
                  <a:pt x="3191730" y="1798206"/>
                  <a:pt x="3238012" y="1753053"/>
                </a:cubicBezTo>
                <a:cubicBezTo>
                  <a:pt x="3241963" y="1749102"/>
                  <a:pt x="3244785" y="1743458"/>
                  <a:pt x="3246478" y="1737814"/>
                </a:cubicBezTo>
                <a:cubicBezTo>
                  <a:pt x="3251558" y="1718060"/>
                  <a:pt x="3255509" y="1698305"/>
                  <a:pt x="3259459" y="1682502"/>
                </a:cubicBezTo>
                <a:cubicBezTo>
                  <a:pt x="3139805" y="1610822"/>
                  <a:pt x="3021844" y="1540835"/>
                  <a:pt x="2903882" y="1470284"/>
                </a:cubicBezTo>
                <a:cubicBezTo>
                  <a:pt x="2838975" y="1538578"/>
                  <a:pt x="2771246" y="1609129"/>
                  <a:pt x="2702953" y="1680809"/>
                </a:cubicBezTo>
                <a:close/>
                <a:moveTo>
                  <a:pt x="1233233" y="1683066"/>
                </a:moveTo>
                <a:cubicBezTo>
                  <a:pt x="1235490" y="1692661"/>
                  <a:pt x="1240006" y="1704514"/>
                  <a:pt x="1241699" y="1717495"/>
                </a:cubicBezTo>
                <a:cubicBezTo>
                  <a:pt x="1243956" y="1736685"/>
                  <a:pt x="1252987" y="1750795"/>
                  <a:pt x="1266533" y="1763777"/>
                </a:cubicBezTo>
                <a:cubicBezTo>
                  <a:pt x="1306041" y="1802721"/>
                  <a:pt x="1344986" y="1842229"/>
                  <a:pt x="1383930" y="1882302"/>
                </a:cubicBezTo>
                <a:cubicBezTo>
                  <a:pt x="1391267" y="1889640"/>
                  <a:pt x="1396347" y="1891333"/>
                  <a:pt x="1405942" y="1886253"/>
                </a:cubicBezTo>
                <a:cubicBezTo>
                  <a:pt x="1504149" y="1836021"/>
                  <a:pt x="1602356" y="1786917"/>
                  <a:pt x="1699999" y="1736121"/>
                </a:cubicBezTo>
                <a:cubicBezTo>
                  <a:pt x="1731041" y="1719753"/>
                  <a:pt x="1760390" y="1699434"/>
                  <a:pt x="1790304" y="1681373"/>
                </a:cubicBezTo>
                <a:cubicBezTo>
                  <a:pt x="1721446" y="1609129"/>
                  <a:pt x="1653717" y="1538578"/>
                  <a:pt x="1589375" y="1470849"/>
                </a:cubicBezTo>
                <a:cubicBezTo>
                  <a:pt x="1470849" y="1541400"/>
                  <a:pt x="1352887" y="1611386"/>
                  <a:pt x="1233233" y="1683066"/>
                </a:cubicBezTo>
                <a:close/>
                <a:moveTo>
                  <a:pt x="3510057" y="563280"/>
                </a:moveTo>
                <a:cubicBezTo>
                  <a:pt x="3508363" y="566102"/>
                  <a:pt x="3506670" y="568359"/>
                  <a:pt x="3505541" y="570617"/>
                </a:cubicBezTo>
                <a:cubicBezTo>
                  <a:pt x="3439506" y="707768"/>
                  <a:pt x="3366133" y="840969"/>
                  <a:pt x="3283165" y="968525"/>
                </a:cubicBezTo>
                <a:cubicBezTo>
                  <a:pt x="3277521" y="976991"/>
                  <a:pt x="3278649" y="982635"/>
                  <a:pt x="3285422" y="989408"/>
                </a:cubicBezTo>
                <a:cubicBezTo>
                  <a:pt x="3335090" y="1041334"/>
                  <a:pt x="3384194" y="1093259"/>
                  <a:pt x="3433862" y="1145749"/>
                </a:cubicBezTo>
                <a:cubicBezTo>
                  <a:pt x="3436684" y="1149136"/>
                  <a:pt x="3440634" y="1151393"/>
                  <a:pt x="3441199" y="1151393"/>
                </a:cubicBezTo>
                <a:cubicBezTo>
                  <a:pt x="3508928" y="1024401"/>
                  <a:pt x="3576093" y="897974"/>
                  <a:pt x="3644386" y="770982"/>
                </a:cubicBezTo>
                <a:cubicBezTo>
                  <a:pt x="3577786" y="698173"/>
                  <a:pt x="3577786" y="698173"/>
                  <a:pt x="3510057" y="563280"/>
                </a:cubicBezTo>
                <a:close/>
                <a:moveTo>
                  <a:pt x="850564" y="774368"/>
                </a:moveTo>
                <a:cubicBezTo>
                  <a:pt x="917164" y="899667"/>
                  <a:pt x="984893" y="1026095"/>
                  <a:pt x="1053751" y="1155344"/>
                </a:cubicBezTo>
                <a:cubicBezTo>
                  <a:pt x="1107934" y="1097775"/>
                  <a:pt x="1162682" y="1040205"/>
                  <a:pt x="1213478" y="986586"/>
                </a:cubicBezTo>
                <a:cubicBezTo>
                  <a:pt x="1133332" y="843226"/>
                  <a:pt x="1056573" y="704946"/>
                  <a:pt x="980942" y="570053"/>
                </a:cubicBezTo>
                <a:cubicBezTo>
                  <a:pt x="964010" y="603353"/>
                  <a:pt x="947078" y="642297"/>
                  <a:pt x="925066" y="677290"/>
                </a:cubicBezTo>
                <a:cubicBezTo>
                  <a:pt x="902489" y="711719"/>
                  <a:pt x="874269" y="743326"/>
                  <a:pt x="850564" y="774368"/>
                </a:cubicBezTo>
                <a:close/>
                <a:moveTo>
                  <a:pt x="2353584" y="1414972"/>
                </a:moveTo>
                <a:cubicBezTo>
                  <a:pt x="2423570" y="1479879"/>
                  <a:pt x="2498072" y="1539142"/>
                  <a:pt x="2577654" y="1596712"/>
                </a:cubicBezTo>
                <a:cubicBezTo>
                  <a:pt x="2648205" y="1523903"/>
                  <a:pt x="2718192" y="1451094"/>
                  <a:pt x="2786485" y="1380543"/>
                </a:cubicBezTo>
                <a:cubicBezTo>
                  <a:pt x="2710290" y="1309428"/>
                  <a:pt x="2636352" y="1240006"/>
                  <a:pt x="2561850" y="1170019"/>
                </a:cubicBezTo>
                <a:cubicBezTo>
                  <a:pt x="2529679" y="1210092"/>
                  <a:pt x="2496943" y="1252423"/>
                  <a:pt x="2461950" y="1293060"/>
                </a:cubicBezTo>
                <a:cubicBezTo>
                  <a:pt x="2427521" y="1334262"/>
                  <a:pt x="2390835" y="1373206"/>
                  <a:pt x="2353584" y="1414972"/>
                </a:cubicBezTo>
                <a:close/>
                <a:moveTo>
                  <a:pt x="2139673" y="1418923"/>
                </a:moveTo>
                <a:cubicBezTo>
                  <a:pt x="2066864" y="1333697"/>
                  <a:pt x="1996877" y="1251294"/>
                  <a:pt x="1929148" y="1171712"/>
                </a:cubicBezTo>
                <a:cubicBezTo>
                  <a:pt x="1855775" y="1240570"/>
                  <a:pt x="1781838" y="1309428"/>
                  <a:pt x="1706207" y="1380543"/>
                </a:cubicBezTo>
                <a:cubicBezTo>
                  <a:pt x="1775065" y="1451659"/>
                  <a:pt x="1845052" y="1523903"/>
                  <a:pt x="1917296" y="1598405"/>
                </a:cubicBezTo>
                <a:cubicBezTo>
                  <a:pt x="1992927" y="1537449"/>
                  <a:pt x="2066300" y="1478186"/>
                  <a:pt x="2139673" y="1418923"/>
                </a:cubicBezTo>
                <a:close/>
                <a:moveTo>
                  <a:pt x="3300097" y="1532369"/>
                </a:moveTo>
                <a:cubicBezTo>
                  <a:pt x="3327753" y="1453352"/>
                  <a:pt x="3354845" y="1376028"/>
                  <a:pt x="3380807" y="1300962"/>
                </a:cubicBezTo>
                <a:cubicBezTo>
                  <a:pt x="3316465" y="1237183"/>
                  <a:pt x="3253251" y="1173970"/>
                  <a:pt x="3190037" y="1111320"/>
                </a:cubicBezTo>
                <a:cubicBezTo>
                  <a:pt x="3129081" y="1191466"/>
                  <a:pt x="3066996" y="1272177"/>
                  <a:pt x="3003782" y="1354580"/>
                </a:cubicBezTo>
                <a:cubicBezTo>
                  <a:pt x="3098039" y="1420616"/>
                  <a:pt x="3197375" y="1479315"/>
                  <a:pt x="3300097" y="1532369"/>
                </a:cubicBezTo>
                <a:close/>
                <a:moveTo>
                  <a:pt x="1303219" y="1112449"/>
                </a:moveTo>
                <a:cubicBezTo>
                  <a:pt x="1240570" y="1172841"/>
                  <a:pt x="1177921" y="1232668"/>
                  <a:pt x="1115836" y="1293624"/>
                </a:cubicBezTo>
                <a:cubicBezTo>
                  <a:pt x="1112449" y="1296446"/>
                  <a:pt x="1111885" y="1304913"/>
                  <a:pt x="1113578" y="1309992"/>
                </a:cubicBezTo>
                <a:cubicBezTo>
                  <a:pt x="1127688" y="1349501"/>
                  <a:pt x="1142927" y="1388445"/>
                  <a:pt x="1156473" y="1427954"/>
                </a:cubicBezTo>
                <a:cubicBezTo>
                  <a:pt x="1168890" y="1462383"/>
                  <a:pt x="1179614" y="1497940"/>
                  <a:pt x="1191467" y="1533498"/>
                </a:cubicBezTo>
                <a:cubicBezTo>
                  <a:pt x="1295318" y="1479315"/>
                  <a:pt x="1394654" y="1421181"/>
                  <a:pt x="1488345" y="1355145"/>
                </a:cubicBezTo>
                <a:cubicBezTo>
                  <a:pt x="1425696" y="1272177"/>
                  <a:pt x="1363611" y="1191466"/>
                  <a:pt x="1303219" y="1112449"/>
                </a:cubicBezTo>
                <a:close/>
                <a:moveTo>
                  <a:pt x="2246346" y="1521081"/>
                </a:moveTo>
                <a:cubicBezTo>
                  <a:pt x="2174102" y="1580344"/>
                  <a:pt x="2101858" y="1639607"/>
                  <a:pt x="2027920" y="1700563"/>
                </a:cubicBezTo>
                <a:cubicBezTo>
                  <a:pt x="2100164" y="1761519"/>
                  <a:pt x="2172973" y="1822475"/>
                  <a:pt x="2246346" y="1883996"/>
                </a:cubicBezTo>
                <a:cubicBezTo>
                  <a:pt x="2320848" y="1821346"/>
                  <a:pt x="2393092" y="1760955"/>
                  <a:pt x="2464772" y="1700563"/>
                </a:cubicBezTo>
                <a:cubicBezTo>
                  <a:pt x="2390835" y="1639042"/>
                  <a:pt x="2318590" y="1580344"/>
                  <a:pt x="2246346" y="1521081"/>
                </a:cubicBezTo>
                <a:close/>
                <a:moveTo>
                  <a:pt x="767596" y="647941"/>
                </a:moveTo>
                <a:cubicBezTo>
                  <a:pt x="784528" y="620849"/>
                  <a:pt x="803153" y="594887"/>
                  <a:pt x="817828" y="566666"/>
                </a:cubicBezTo>
                <a:cubicBezTo>
                  <a:pt x="852821" y="500630"/>
                  <a:pt x="870882" y="428950"/>
                  <a:pt x="884993" y="356142"/>
                </a:cubicBezTo>
                <a:cubicBezTo>
                  <a:pt x="890637" y="325664"/>
                  <a:pt x="883864" y="327357"/>
                  <a:pt x="861288" y="327357"/>
                </a:cubicBezTo>
                <a:cubicBezTo>
                  <a:pt x="751228" y="327921"/>
                  <a:pt x="641168" y="327357"/>
                  <a:pt x="531673" y="327357"/>
                </a:cubicBezTo>
                <a:cubicBezTo>
                  <a:pt x="526593" y="327357"/>
                  <a:pt x="521514" y="327921"/>
                  <a:pt x="518691" y="327921"/>
                </a:cubicBezTo>
                <a:cubicBezTo>
                  <a:pt x="600531" y="433466"/>
                  <a:pt x="682934" y="539010"/>
                  <a:pt x="767596" y="647941"/>
                </a:cubicBezTo>
                <a:close/>
                <a:moveTo>
                  <a:pt x="3727354" y="645119"/>
                </a:moveTo>
                <a:cubicBezTo>
                  <a:pt x="3810322" y="538446"/>
                  <a:pt x="3892726" y="432901"/>
                  <a:pt x="3975129" y="327357"/>
                </a:cubicBezTo>
                <a:cubicBezTo>
                  <a:pt x="3857168" y="327357"/>
                  <a:pt x="3739207" y="327357"/>
                  <a:pt x="3621245" y="327357"/>
                </a:cubicBezTo>
                <a:cubicBezTo>
                  <a:pt x="3607135" y="327357"/>
                  <a:pt x="3603749" y="334694"/>
                  <a:pt x="3606006" y="345982"/>
                </a:cubicBezTo>
                <a:cubicBezTo>
                  <a:pt x="3618423" y="411454"/>
                  <a:pt x="3634227" y="475796"/>
                  <a:pt x="3660754" y="536753"/>
                </a:cubicBezTo>
                <a:cubicBezTo>
                  <a:pt x="3677122" y="576826"/>
                  <a:pt x="3698005" y="614077"/>
                  <a:pt x="3727354" y="645119"/>
                </a:cubicBezTo>
                <a:close/>
                <a:moveTo>
                  <a:pt x="1629448" y="2292063"/>
                </a:moveTo>
                <a:cubicBezTo>
                  <a:pt x="1624932" y="2287548"/>
                  <a:pt x="1622110" y="2285290"/>
                  <a:pt x="1619288" y="2283033"/>
                </a:cubicBezTo>
                <a:cubicBezTo>
                  <a:pt x="1543093" y="2219254"/>
                  <a:pt x="1466333" y="2156605"/>
                  <a:pt x="1391832" y="2090005"/>
                </a:cubicBezTo>
                <a:cubicBezTo>
                  <a:pt x="1369255" y="2069686"/>
                  <a:pt x="1352323" y="2064606"/>
                  <a:pt x="1325231" y="2078152"/>
                </a:cubicBezTo>
                <a:cubicBezTo>
                  <a:pt x="1311121" y="2085489"/>
                  <a:pt x="1307170" y="2092262"/>
                  <a:pt x="1308299" y="2106937"/>
                </a:cubicBezTo>
                <a:cubicBezTo>
                  <a:pt x="1315072" y="2193292"/>
                  <a:pt x="1321280" y="2279082"/>
                  <a:pt x="1326925" y="2365436"/>
                </a:cubicBezTo>
                <a:cubicBezTo>
                  <a:pt x="1328618" y="2390835"/>
                  <a:pt x="1326925" y="2416233"/>
                  <a:pt x="1326925" y="2447275"/>
                </a:cubicBezTo>
                <a:cubicBezTo>
                  <a:pt x="1431905" y="2393657"/>
                  <a:pt x="1530112" y="2343424"/>
                  <a:pt x="1629448" y="2292063"/>
                </a:cubicBezTo>
                <a:close/>
                <a:moveTo>
                  <a:pt x="3161252" y="2445582"/>
                </a:moveTo>
                <a:cubicBezTo>
                  <a:pt x="3161817" y="2439374"/>
                  <a:pt x="3162381" y="2437116"/>
                  <a:pt x="3162381" y="2434858"/>
                </a:cubicBezTo>
                <a:cubicBezTo>
                  <a:pt x="3168590" y="2331572"/>
                  <a:pt x="3173669" y="2228285"/>
                  <a:pt x="3180442" y="2125563"/>
                </a:cubicBezTo>
                <a:cubicBezTo>
                  <a:pt x="3182700" y="2085489"/>
                  <a:pt x="3183264" y="2086054"/>
                  <a:pt x="3146578" y="2071379"/>
                </a:cubicBezTo>
                <a:cubicBezTo>
                  <a:pt x="3135290" y="2066864"/>
                  <a:pt x="3127952" y="2069122"/>
                  <a:pt x="3118922" y="2077023"/>
                </a:cubicBezTo>
                <a:cubicBezTo>
                  <a:pt x="3054579" y="2132900"/>
                  <a:pt x="2989672" y="2188776"/>
                  <a:pt x="2924765" y="2244088"/>
                </a:cubicBezTo>
                <a:cubicBezTo>
                  <a:pt x="2906140" y="2259892"/>
                  <a:pt x="2886385" y="2275131"/>
                  <a:pt x="2863809" y="2293192"/>
                </a:cubicBezTo>
                <a:cubicBezTo>
                  <a:pt x="2964274" y="2343989"/>
                  <a:pt x="3061352" y="2394221"/>
                  <a:pt x="3161252" y="2445582"/>
                </a:cubicBezTo>
                <a:close/>
                <a:moveTo>
                  <a:pt x="1492861" y="2907268"/>
                </a:moveTo>
                <a:cubicBezTo>
                  <a:pt x="1431340" y="2867760"/>
                  <a:pt x="1373770" y="2830509"/>
                  <a:pt x="1315636" y="2792693"/>
                </a:cubicBezTo>
                <a:cubicBezTo>
                  <a:pt x="1307735" y="2857036"/>
                  <a:pt x="1300397" y="2918556"/>
                  <a:pt x="1292496" y="2982899"/>
                </a:cubicBezTo>
                <a:cubicBezTo>
                  <a:pt x="1359660" y="2958065"/>
                  <a:pt x="1424567" y="2933231"/>
                  <a:pt x="1492861" y="2907268"/>
                </a:cubicBezTo>
                <a:close/>
                <a:moveTo>
                  <a:pt x="3177620" y="2792693"/>
                </a:moveTo>
                <a:cubicBezTo>
                  <a:pt x="3118357" y="2831073"/>
                  <a:pt x="3061352" y="2867760"/>
                  <a:pt x="3000960" y="2907268"/>
                </a:cubicBezTo>
                <a:cubicBezTo>
                  <a:pt x="3068689" y="2932667"/>
                  <a:pt x="3133032" y="2957501"/>
                  <a:pt x="3199068" y="2982335"/>
                </a:cubicBezTo>
                <a:cubicBezTo>
                  <a:pt x="3191730" y="2917992"/>
                  <a:pt x="3184957" y="2857036"/>
                  <a:pt x="3177620" y="2792693"/>
                </a:cubicBezTo>
                <a:close/>
              </a:path>
            </a:pathLst>
          </a:custGeom>
          <a:solidFill>
            <a:schemeClr val="bg1"/>
          </a:solidFill>
          <a:ln w="563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pic>
        <p:nvPicPr>
          <p:cNvPr id="28" name="Imagen 2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D36A2A3-B0F0-49F1-87B8-8180A2AA8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0713"/>
            <a:ext cx="12192000" cy="3524190"/>
          </a:xfrm>
          <a:prstGeom prst="rect">
            <a:avLst/>
          </a:prstGeom>
        </p:spPr>
      </p:pic>
      <p:sp>
        <p:nvSpPr>
          <p:cNvPr id="18" name="Oval 7">
            <a:extLst>
              <a:ext uri="{FF2B5EF4-FFF2-40B4-BE49-F238E27FC236}">
                <a16:creationId xmlns:a16="http://schemas.microsoft.com/office/drawing/2014/main" id="{8AB48FB8-141E-4EB0-B101-7A6F9A554BC9}"/>
              </a:ext>
            </a:extLst>
          </p:cNvPr>
          <p:cNvSpPr/>
          <p:nvPr/>
        </p:nvSpPr>
        <p:spPr>
          <a:xfrm>
            <a:off x="760870" y="5031253"/>
            <a:ext cx="216024" cy="21602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highlight>
                <a:srgbClr val="FFFF00"/>
              </a:highlight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F55A125C-A92D-4574-B470-A3F7603516AC}"/>
              </a:ext>
            </a:extLst>
          </p:cNvPr>
          <p:cNvSpPr txBox="1"/>
          <p:nvPr/>
        </p:nvSpPr>
        <p:spPr>
          <a:xfrm>
            <a:off x="1028441" y="5010292"/>
            <a:ext cx="182788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rgbClr val="262626"/>
                </a:solidFill>
              </a:rPr>
              <a:t>AUMENTO LIGERO</a:t>
            </a:r>
            <a:endParaRPr lang="ko-KR" altLang="en-US" sz="1100" b="1" dirty="0">
              <a:solidFill>
                <a:srgbClr val="262626"/>
              </a:solidFill>
            </a:endParaRPr>
          </a:p>
        </p:txBody>
      </p:sp>
      <p:sp>
        <p:nvSpPr>
          <p:cNvPr id="24" name="Oval 7">
            <a:extLst>
              <a:ext uri="{FF2B5EF4-FFF2-40B4-BE49-F238E27FC236}">
                <a16:creationId xmlns:a16="http://schemas.microsoft.com/office/drawing/2014/main" id="{96B78BC3-35EC-4BF3-B2AC-9CB108A3EB84}"/>
              </a:ext>
            </a:extLst>
          </p:cNvPr>
          <p:cNvSpPr/>
          <p:nvPr/>
        </p:nvSpPr>
        <p:spPr>
          <a:xfrm>
            <a:off x="760870" y="5435680"/>
            <a:ext cx="216024" cy="216024"/>
          </a:xfrm>
          <a:prstGeom prst="ellipse">
            <a:avLst/>
          </a:prstGeom>
          <a:solidFill>
            <a:srgbClr val="F19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EEC706FF-6BD1-450F-8F66-568591BC96E6}"/>
              </a:ext>
            </a:extLst>
          </p:cNvPr>
          <p:cNvSpPr txBox="1"/>
          <p:nvPr/>
        </p:nvSpPr>
        <p:spPr>
          <a:xfrm>
            <a:off x="1028441" y="5414719"/>
            <a:ext cx="1912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rgbClr val="262626"/>
                </a:solidFill>
              </a:rPr>
              <a:t>DESCENSO NOTABLE</a:t>
            </a:r>
            <a:endParaRPr lang="ko-KR" altLang="en-US" sz="1200" b="1" dirty="0">
              <a:solidFill>
                <a:srgbClr val="262626"/>
              </a:solidFill>
            </a:endParaRP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BE8B864F-58DE-47CB-B3F5-472954BBAC2B}"/>
              </a:ext>
            </a:extLst>
          </p:cNvPr>
          <p:cNvSpPr/>
          <p:nvPr/>
        </p:nvSpPr>
        <p:spPr>
          <a:xfrm>
            <a:off x="786644" y="5837920"/>
            <a:ext cx="216024" cy="21602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024ACFBE-D0E7-47B8-B5FD-43A664705C28}"/>
              </a:ext>
            </a:extLst>
          </p:cNvPr>
          <p:cNvSpPr txBox="1"/>
          <p:nvPr/>
        </p:nvSpPr>
        <p:spPr>
          <a:xfrm>
            <a:off x="1028441" y="5819146"/>
            <a:ext cx="182788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rgbClr val="262626"/>
                </a:solidFill>
              </a:rPr>
              <a:t>AUMENTO LIGERO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9" name="Oval 7">
            <a:extLst>
              <a:ext uri="{FF2B5EF4-FFF2-40B4-BE49-F238E27FC236}">
                <a16:creationId xmlns:a16="http://schemas.microsoft.com/office/drawing/2014/main" id="{506EBFFE-8EF4-4E61-A01E-AB63CD7618D3}"/>
              </a:ext>
            </a:extLst>
          </p:cNvPr>
          <p:cNvSpPr/>
          <p:nvPr/>
        </p:nvSpPr>
        <p:spPr>
          <a:xfrm>
            <a:off x="7142694" y="5031253"/>
            <a:ext cx="216024" cy="21602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12EEDA8-A66A-4FC8-92FE-EA056020F1AD}"/>
              </a:ext>
            </a:extLst>
          </p:cNvPr>
          <p:cNvSpPr txBox="1"/>
          <p:nvPr/>
        </p:nvSpPr>
        <p:spPr>
          <a:xfrm>
            <a:off x="7410265" y="5010292"/>
            <a:ext cx="182788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rgbClr val="262626"/>
                </a:solidFill>
              </a:rPr>
              <a:t>AUMENTO x3</a:t>
            </a:r>
            <a:endParaRPr lang="ko-KR" altLang="en-US" sz="1100" b="1" dirty="0">
              <a:solidFill>
                <a:srgbClr val="262626"/>
              </a:solidFill>
            </a:endParaRPr>
          </a:p>
        </p:txBody>
      </p:sp>
      <p:sp>
        <p:nvSpPr>
          <p:cNvPr id="31" name="Oval 7">
            <a:extLst>
              <a:ext uri="{FF2B5EF4-FFF2-40B4-BE49-F238E27FC236}">
                <a16:creationId xmlns:a16="http://schemas.microsoft.com/office/drawing/2014/main" id="{93B9E458-471C-483B-89B2-D2375D557E91}"/>
              </a:ext>
            </a:extLst>
          </p:cNvPr>
          <p:cNvSpPr/>
          <p:nvPr/>
        </p:nvSpPr>
        <p:spPr>
          <a:xfrm>
            <a:off x="7142694" y="5435680"/>
            <a:ext cx="216024" cy="216024"/>
          </a:xfrm>
          <a:prstGeom prst="ellipse">
            <a:avLst/>
          </a:prstGeom>
          <a:solidFill>
            <a:srgbClr val="F19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2" name="TextBox 10">
            <a:extLst>
              <a:ext uri="{FF2B5EF4-FFF2-40B4-BE49-F238E27FC236}">
                <a16:creationId xmlns:a16="http://schemas.microsoft.com/office/drawing/2014/main" id="{25F58AB2-B917-47A2-8C4B-AC3CA5EACB30}"/>
              </a:ext>
            </a:extLst>
          </p:cNvPr>
          <p:cNvSpPr txBox="1"/>
          <p:nvPr/>
        </p:nvSpPr>
        <p:spPr>
          <a:xfrm>
            <a:off x="7410265" y="5414719"/>
            <a:ext cx="182788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rgbClr val="262626"/>
                </a:solidFill>
              </a:rPr>
              <a:t>AUMENTO x8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33" name="Oval 7">
            <a:extLst>
              <a:ext uri="{FF2B5EF4-FFF2-40B4-BE49-F238E27FC236}">
                <a16:creationId xmlns:a16="http://schemas.microsoft.com/office/drawing/2014/main" id="{69123790-772D-484D-A543-5BA52EDBA1DF}"/>
              </a:ext>
            </a:extLst>
          </p:cNvPr>
          <p:cNvSpPr/>
          <p:nvPr/>
        </p:nvSpPr>
        <p:spPr>
          <a:xfrm>
            <a:off x="7142694" y="5840107"/>
            <a:ext cx="216024" cy="21602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74B5486E-DC42-43F6-BFF7-B2D88F8D587A}"/>
              </a:ext>
            </a:extLst>
          </p:cNvPr>
          <p:cNvSpPr txBox="1"/>
          <p:nvPr/>
        </p:nvSpPr>
        <p:spPr>
          <a:xfrm>
            <a:off x="7410265" y="5819146"/>
            <a:ext cx="182788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rgbClr val="262626"/>
                </a:solidFill>
              </a:rPr>
              <a:t>AUMENTO x3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812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A87A5F-A1DB-453F-A693-5DEE35182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EVOLUCIÓN ROBOS Y PÉRDIDAS</a:t>
            </a:r>
          </a:p>
        </p:txBody>
      </p:sp>
      <p:sp>
        <p:nvSpPr>
          <p:cNvPr id="4" name="Right Arrow 8">
            <a:extLst>
              <a:ext uri="{FF2B5EF4-FFF2-40B4-BE49-F238E27FC236}">
                <a16:creationId xmlns:a16="http://schemas.microsoft.com/office/drawing/2014/main" id="{D0C93B42-C4FF-4E47-886A-39E467C8ED19}"/>
              </a:ext>
            </a:extLst>
          </p:cNvPr>
          <p:cNvSpPr/>
          <p:nvPr/>
        </p:nvSpPr>
        <p:spPr>
          <a:xfrm rot="10800000" flipH="1" flipV="1">
            <a:off x="954827" y="1797873"/>
            <a:ext cx="3559784" cy="170353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6" name="Right Arrow 8">
            <a:extLst>
              <a:ext uri="{FF2B5EF4-FFF2-40B4-BE49-F238E27FC236}">
                <a16:creationId xmlns:a16="http://schemas.microsoft.com/office/drawing/2014/main" id="{4E3D1281-52AB-4B40-9A6A-5C2FABFF5AFD}"/>
              </a:ext>
            </a:extLst>
          </p:cNvPr>
          <p:cNvSpPr/>
          <p:nvPr/>
        </p:nvSpPr>
        <p:spPr>
          <a:xfrm flipH="1" flipV="1">
            <a:off x="6841503" y="4353350"/>
            <a:ext cx="3559784" cy="170353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650488-ECDB-4013-B492-983EE54BFB73}"/>
              </a:ext>
            </a:extLst>
          </p:cNvPr>
          <p:cNvSpPr txBox="1"/>
          <p:nvPr/>
        </p:nvSpPr>
        <p:spPr>
          <a:xfrm>
            <a:off x="954827" y="2495754"/>
            <a:ext cx="27593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altLang="ko-KR" sz="140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ENTRE 34.000 Y 40.000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7309D7-1266-4ADB-B63C-BC5C0921CCB5}"/>
              </a:ext>
            </a:extLst>
          </p:cNvPr>
          <p:cNvSpPr txBox="1"/>
          <p:nvPr/>
        </p:nvSpPr>
        <p:spPr>
          <a:xfrm>
            <a:off x="7541443" y="5051230"/>
            <a:ext cx="28598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ENTRE 16.000 Y 22.000 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C9BF4D-322C-4247-BDA2-E6F500ACBC8A}"/>
              </a:ext>
            </a:extLst>
          </p:cNvPr>
          <p:cNvSpPr txBox="1"/>
          <p:nvPr/>
        </p:nvSpPr>
        <p:spPr>
          <a:xfrm>
            <a:off x="7410265" y="4147286"/>
            <a:ext cx="152986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Content  Here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AA2A22-1D0F-4136-984C-C89B0CD6DFE2}"/>
              </a:ext>
            </a:extLst>
          </p:cNvPr>
          <p:cNvSpPr txBox="1"/>
          <p:nvPr/>
        </p:nvSpPr>
        <p:spPr>
          <a:xfrm>
            <a:off x="3273819" y="3427978"/>
            <a:ext cx="152986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Content  Here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Arial" pitchFamily="34" charset="0"/>
            </a:endParaRPr>
          </a:p>
        </p:txBody>
      </p:sp>
      <p:grpSp>
        <p:nvGrpSpPr>
          <p:cNvPr id="39" name="Graphic 4">
            <a:extLst>
              <a:ext uri="{FF2B5EF4-FFF2-40B4-BE49-F238E27FC236}">
                <a16:creationId xmlns:a16="http://schemas.microsoft.com/office/drawing/2014/main" id="{E5A65F51-2549-4D76-A64A-ACCC5200CA9C}"/>
              </a:ext>
            </a:extLst>
          </p:cNvPr>
          <p:cNvGrpSpPr/>
          <p:nvPr/>
        </p:nvGrpSpPr>
        <p:grpSpPr>
          <a:xfrm flipH="1">
            <a:off x="5354885" y="3417405"/>
            <a:ext cx="319222" cy="318350"/>
            <a:chOff x="688950" y="1173205"/>
            <a:chExt cx="3371147" cy="3361942"/>
          </a:xfrm>
          <a:solidFill>
            <a:schemeClr val="bg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B103051-F621-4BFB-BF9C-FD5BF85586B2}"/>
                </a:ext>
              </a:extLst>
            </p:cNvPr>
            <p:cNvSpPr/>
            <p:nvPr/>
          </p:nvSpPr>
          <p:spPr>
            <a:xfrm>
              <a:off x="1132191" y="2241069"/>
              <a:ext cx="1982589" cy="2294078"/>
            </a:xfrm>
            <a:custGeom>
              <a:avLst/>
              <a:gdLst>
                <a:gd name="connsiteX0" fmla="*/ 1061590 w 1982588"/>
                <a:gd name="connsiteY0" fmla="*/ 2294078 h 2294078"/>
                <a:gd name="connsiteX1" fmla="*/ 993399 w 1982588"/>
                <a:gd name="connsiteY1" fmla="*/ 2283555 h 2294078"/>
                <a:gd name="connsiteX2" fmla="*/ 431876 w 1982588"/>
                <a:gd name="connsiteY2" fmla="*/ 2094135 h 2294078"/>
                <a:gd name="connsiteX3" fmla="*/ 89238 w 1982588"/>
                <a:gd name="connsiteY3" fmla="*/ 1844944 h 2294078"/>
                <a:gd name="connsiteX4" fmla="*/ 0 w 1982588"/>
                <a:gd name="connsiteY4" fmla="*/ 1757811 h 2294078"/>
                <a:gd name="connsiteX5" fmla="*/ 67349 w 1982588"/>
                <a:gd name="connsiteY5" fmla="*/ 1677834 h 2294078"/>
                <a:gd name="connsiteX6" fmla="*/ 424720 w 1982588"/>
                <a:gd name="connsiteY6" fmla="*/ 1262795 h 2294078"/>
                <a:gd name="connsiteX7" fmla="*/ 1099053 w 1982588"/>
                <a:gd name="connsiteY7" fmla="*/ 559418 h 2294078"/>
                <a:gd name="connsiteX8" fmla="*/ 1757390 w 1982588"/>
                <a:gd name="connsiteY8" fmla="*/ 5472 h 2294078"/>
                <a:gd name="connsiteX9" fmla="*/ 1764967 w 1982588"/>
                <a:gd name="connsiteY9" fmla="*/ 0 h 2294078"/>
                <a:gd name="connsiteX10" fmla="*/ 1985535 w 1982588"/>
                <a:gd name="connsiteY10" fmla="*/ 271501 h 2294078"/>
                <a:gd name="connsiteX11" fmla="*/ 1907242 w 1982588"/>
                <a:gd name="connsiteY11" fmla="*/ 344743 h 2294078"/>
                <a:gd name="connsiteX12" fmla="*/ 1746446 w 1982588"/>
                <a:gd name="connsiteY12" fmla="*/ 602353 h 2294078"/>
                <a:gd name="connsiteX13" fmla="*/ 1639109 w 1982588"/>
                <a:gd name="connsiteY13" fmla="*/ 939520 h 2294078"/>
                <a:gd name="connsiteX14" fmla="*/ 1575548 w 1982588"/>
                <a:gd name="connsiteY14" fmla="*/ 1232909 h 2294078"/>
                <a:gd name="connsiteX15" fmla="*/ 1485468 w 1982588"/>
                <a:gd name="connsiteY15" fmla="*/ 1649211 h 2294078"/>
                <a:gd name="connsiteX16" fmla="*/ 1372238 w 1982588"/>
                <a:gd name="connsiteY16" fmla="*/ 1983010 h 2294078"/>
                <a:gd name="connsiteX17" fmla="*/ 1214809 w 1982588"/>
                <a:gd name="connsiteY17" fmla="*/ 2206524 h 2294078"/>
                <a:gd name="connsiteX18" fmla="*/ 1096527 w 1982588"/>
                <a:gd name="connsiteY18" fmla="*/ 2286501 h 2294078"/>
                <a:gd name="connsiteX19" fmla="*/ 1080532 w 1982588"/>
                <a:gd name="connsiteY19" fmla="*/ 2294920 h 2294078"/>
                <a:gd name="connsiteX20" fmla="*/ 1061590 w 1982588"/>
                <a:gd name="connsiteY20" fmla="*/ 2294078 h 229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2588" h="2294078">
                  <a:moveTo>
                    <a:pt x="1061590" y="2294078"/>
                  </a:moveTo>
                  <a:cubicBezTo>
                    <a:pt x="1038860" y="2290711"/>
                    <a:pt x="1016129" y="2286922"/>
                    <a:pt x="993399" y="2283555"/>
                  </a:cubicBezTo>
                  <a:cubicBezTo>
                    <a:pt x="794719" y="2254090"/>
                    <a:pt x="607826" y="2190950"/>
                    <a:pt x="431876" y="2094135"/>
                  </a:cubicBezTo>
                  <a:cubicBezTo>
                    <a:pt x="307280" y="2025524"/>
                    <a:pt x="192366" y="1942600"/>
                    <a:pt x="89238" y="1844944"/>
                  </a:cubicBezTo>
                  <a:cubicBezTo>
                    <a:pt x="59351" y="1816742"/>
                    <a:pt x="30307" y="1787276"/>
                    <a:pt x="0" y="1757811"/>
                  </a:cubicBezTo>
                  <a:cubicBezTo>
                    <a:pt x="23572" y="1730029"/>
                    <a:pt x="45040" y="1703511"/>
                    <a:pt x="67349" y="1677834"/>
                  </a:cubicBezTo>
                  <a:cubicBezTo>
                    <a:pt x="186473" y="1539347"/>
                    <a:pt x="304334" y="1399598"/>
                    <a:pt x="424720" y="1262795"/>
                  </a:cubicBezTo>
                  <a:cubicBezTo>
                    <a:pt x="639395" y="1018655"/>
                    <a:pt x="862910" y="782933"/>
                    <a:pt x="1099053" y="559418"/>
                  </a:cubicBezTo>
                  <a:cubicBezTo>
                    <a:pt x="1307835" y="362001"/>
                    <a:pt x="1525457" y="175108"/>
                    <a:pt x="1757390" y="5472"/>
                  </a:cubicBezTo>
                  <a:cubicBezTo>
                    <a:pt x="1759495" y="3788"/>
                    <a:pt x="1761600" y="2526"/>
                    <a:pt x="1764967" y="0"/>
                  </a:cubicBezTo>
                  <a:cubicBezTo>
                    <a:pt x="1838630" y="90921"/>
                    <a:pt x="1912714" y="181842"/>
                    <a:pt x="1985535" y="271501"/>
                  </a:cubicBezTo>
                  <a:cubicBezTo>
                    <a:pt x="1959017" y="296336"/>
                    <a:pt x="1931656" y="319066"/>
                    <a:pt x="1907242" y="344743"/>
                  </a:cubicBezTo>
                  <a:cubicBezTo>
                    <a:pt x="1836105" y="419669"/>
                    <a:pt x="1786855" y="508065"/>
                    <a:pt x="1746446" y="602353"/>
                  </a:cubicBezTo>
                  <a:cubicBezTo>
                    <a:pt x="1699723" y="711375"/>
                    <a:pt x="1666048" y="824605"/>
                    <a:pt x="1639109" y="939520"/>
                  </a:cubicBezTo>
                  <a:cubicBezTo>
                    <a:pt x="1615957" y="1036755"/>
                    <a:pt x="1596594" y="1135253"/>
                    <a:pt x="1575548" y="1232909"/>
                  </a:cubicBezTo>
                  <a:cubicBezTo>
                    <a:pt x="1545662" y="1371817"/>
                    <a:pt x="1517459" y="1511145"/>
                    <a:pt x="1485468" y="1649211"/>
                  </a:cubicBezTo>
                  <a:cubicBezTo>
                    <a:pt x="1458950" y="1764125"/>
                    <a:pt x="1422749" y="1876093"/>
                    <a:pt x="1372238" y="1983010"/>
                  </a:cubicBezTo>
                  <a:cubicBezTo>
                    <a:pt x="1332670" y="2066354"/>
                    <a:pt x="1283421" y="2143385"/>
                    <a:pt x="1214809" y="2206524"/>
                  </a:cubicBezTo>
                  <a:cubicBezTo>
                    <a:pt x="1179451" y="2238936"/>
                    <a:pt x="1139883" y="2265876"/>
                    <a:pt x="1096527" y="2286501"/>
                  </a:cubicBezTo>
                  <a:cubicBezTo>
                    <a:pt x="1091055" y="2289027"/>
                    <a:pt x="1086004" y="2291973"/>
                    <a:pt x="1080532" y="2294920"/>
                  </a:cubicBezTo>
                  <a:cubicBezTo>
                    <a:pt x="1074218" y="2294078"/>
                    <a:pt x="1067904" y="2294078"/>
                    <a:pt x="1061590" y="2294078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37843E6-7BC2-45A9-A010-078FAEA6D62A}"/>
                </a:ext>
              </a:extLst>
            </p:cNvPr>
            <p:cNvSpPr/>
            <p:nvPr/>
          </p:nvSpPr>
          <p:spPr>
            <a:xfrm>
              <a:off x="688950" y="1934631"/>
              <a:ext cx="2125706" cy="2012054"/>
            </a:xfrm>
            <a:custGeom>
              <a:avLst/>
              <a:gdLst>
                <a:gd name="connsiteX0" fmla="*/ 0 w 2125705"/>
                <a:gd name="connsiteY0" fmla="*/ 858280 h 2012053"/>
                <a:gd name="connsiteX1" fmla="*/ 2105 w 2125705"/>
                <a:gd name="connsiteY1" fmla="*/ 850703 h 2012053"/>
                <a:gd name="connsiteX2" fmla="*/ 22309 w 2125705"/>
                <a:gd name="connsiteY2" fmla="*/ 787142 h 2012053"/>
                <a:gd name="connsiteX3" fmla="*/ 279499 w 2125705"/>
                <a:gd name="connsiteY3" fmla="*/ 540055 h 2012053"/>
                <a:gd name="connsiteX4" fmla="*/ 588884 w 2125705"/>
                <a:gd name="connsiteY4" fmla="*/ 413355 h 2012053"/>
                <a:gd name="connsiteX5" fmla="*/ 920999 w 2125705"/>
                <a:gd name="connsiteY5" fmla="*/ 333799 h 2012053"/>
                <a:gd name="connsiteX6" fmla="*/ 1386970 w 2125705"/>
                <a:gd name="connsiteY6" fmla="*/ 233196 h 2012053"/>
                <a:gd name="connsiteX7" fmla="*/ 1732976 w 2125705"/>
                <a:gd name="connsiteY7" fmla="*/ 107338 h 2012053"/>
                <a:gd name="connsiteX8" fmla="*/ 1884933 w 2125705"/>
                <a:gd name="connsiteY8" fmla="*/ 3788 h 2012053"/>
                <a:gd name="connsiteX9" fmla="*/ 1889563 w 2125705"/>
                <a:gd name="connsiteY9" fmla="*/ 0 h 2012053"/>
                <a:gd name="connsiteX10" fmla="*/ 2128231 w 2125705"/>
                <a:gd name="connsiteY10" fmla="*/ 239931 h 2012053"/>
                <a:gd name="connsiteX11" fmla="*/ 399464 w 2125705"/>
                <a:gd name="connsiteY11" fmla="*/ 2014158 h 2012053"/>
                <a:gd name="connsiteX12" fmla="*/ 309385 w 2125705"/>
                <a:gd name="connsiteY12" fmla="*/ 1895456 h 2012053"/>
                <a:gd name="connsiteX13" fmla="*/ 80819 w 2125705"/>
                <a:gd name="connsiteY13" fmla="*/ 1438745 h 2012053"/>
                <a:gd name="connsiteX14" fmla="*/ 14733 w 2125705"/>
                <a:gd name="connsiteY14" fmla="*/ 1143251 h 2012053"/>
                <a:gd name="connsiteX15" fmla="*/ 2526 w 2125705"/>
                <a:gd name="connsiteY15" fmla="*/ 998871 h 2012053"/>
                <a:gd name="connsiteX16" fmla="*/ 421 w 2125705"/>
                <a:gd name="connsiteY16" fmla="*/ 984559 h 2012053"/>
                <a:gd name="connsiteX17" fmla="*/ 0 w 2125705"/>
                <a:gd name="connsiteY17" fmla="*/ 858280 h 201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25705" h="2012053">
                  <a:moveTo>
                    <a:pt x="0" y="858280"/>
                  </a:moveTo>
                  <a:cubicBezTo>
                    <a:pt x="842" y="855754"/>
                    <a:pt x="2526" y="853229"/>
                    <a:pt x="2105" y="850703"/>
                  </a:cubicBezTo>
                  <a:cubicBezTo>
                    <a:pt x="-1263" y="826289"/>
                    <a:pt x="10944" y="806926"/>
                    <a:pt x="22309" y="787142"/>
                  </a:cubicBezTo>
                  <a:cubicBezTo>
                    <a:pt x="84607" y="680226"/>
                    <a:pt x="173424" y="601091"/>
                    <a:pt x="279499" y="540055"/>
                  </a:cubicBezTo>
                  <a:cubicBezTo>
                    <a:pt x="376734" y="483651"/>
                    <a:pt x="481546" y="445346"/>
                    <a:pt x="588884" y="413355"/>
                  </a:cubicBezTo>
                  <a:cubicBezTo>
                    <a:pt x="698326" y="380943"/>
                    <a:pt x="809452" y="357371"/>
                    <a:pt x="920999" y="333799"/>
                  </a:cubicBezTo>
                  <a:cubicBezTo>
                    <a:pt x="1076323" y="300966"/>
                    <a:pt x="1232067" y="269396"/>
                    <a:pt x="1386970" y="233196"/>
                  </a:cubicBezTo>
                  <a:cubicBezTo>
                    <a:pt x="1506936" y="205415"/>
                    <a:pt x="1623534" y="165005"/>
                    <a:pt x="1732976" y="107338"/>
                  </a:cubicBezTo>
                  <a:cubicBezTo>
                    <a:pt x="1787697" y="78714"/>
                    <a:pt x="1838630" y="44619"/>
                    <a:pt x="1884933" y="3788"/>
                  </a:cubicBezTo>
                  <a:cubicBezTo>
                    <a:pt x="1886616" y="2526"/>
                    <a:pt x="1888300" y="1263"/>
                    <a:pt x="1889563" y="0"/>
                  </a:cubicBezTo>
                  <a:cubicBezTo>
                    <a:pt x="1969119" y="79977"/>
                    <a:pt x="2047833" y="159112"/>
                    <a:pt x="2128231" y="239931"/>
                  </a:cubicBezTo>
                  <a:cubicBezTo>
                    <a:pt x="1493466" y="772410"/>
                    <a:pt x="916369" y="1361714"/>
                    <a:pt x="399464" y="2014158"/>
                  </a:cubicBezTo>
                  <a:cubicBezTo>
                    <a:pt x="367473" y="1972486"/>
                    <a:pt x="337166" y="1935023"/>
                    <a:pt x="309385" y="1895456"/>
                  </a:cubicBezTo>
                  <a:cubicBezTo>
                    <a:pt x="210045" y="1754865"/>
                    <a:pt x="133435" y="1602487"/>
                    <a:pt x="80819" y="1438745"/>
                  </a:cubicBezTo>
                  <a:cubicBezTo>
                    <a:pt x="49670" y="1342351"/>
                    <a:pt x="27361" y="1243853"/>
                    <a:pt x="14733" y="1143251"/>
                  </a:cubicBezTo>
                  <a:cubicBezTo>
                    <a:pt x="8840" y="1095264"/>
                    <a:pt x="6314" y="1047278"/>
                    <a:pt x="2526" y="998871"/>
                  </a:cubicBezTo>
                  <a:cubicBezTo>
                    <a:pt x="2105" y="994241"/>
                    <a:pt x="1263" y="989611"/>
                    <a:pt x="421" y="984559"/>
                  </a:cubicBezTo>
                  <a:cubicBezTo>
                    <a:pt x="0" y="942887"/>
                    <a:pt x="0" y="900373"/>
                    <a:pt x="0" y="85828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2ECCB4E-CC8C-44A3-B45B-97539B627935}"/>
                </a:ext>
              </a:extLst>
            </p:cNvPr>
            <p:cNvSpPr/>
            <p:nvPr/>
          </p:nvSpPr>
          <p:spPr>
            <a:xfrm>
              <a:off x="2341949" y="2603904"/>
              <a:ext cx="1309098" cy="1927867"/>
            </a:xfrm>
            <a:custGeom>
              <a:avLst/>
              <a:gdLst>
                <a:gd name="connsiteX0" fmla="*/ 0 w 1309097"/>
                <a:gd name="connsiteY0" fmla="*/ 1928717 h 1927867"/>
                <a:gd name="connsiteX1" fmla="*/ 68191 w 1309097"/>
                <a:gd name="connsiteY1" fmla="*/ 1864736 h 1927867"/>
                <a:gd name="connsiteX2" fmla="*/ 215938 w 1309097"/>
                <a:gd name="connsiteY2" fmla="*/ 1639116 h 1927867"/>
                <a:gd name="connsiteX3" fmla="*/ 339271 w 1309097"/>
                <a:gd name="connsiteY3" fmla="*/ 1286376 h 1927867"/>
                <a:gd name="connsiteX4" fmla="*/ 424299 w 1309097"/>
                <a:gd name="connsiteY4" fmla="*/ 919323 h 1927867"/>
                <a:gd name="connsiteX5" fmla="*/ 519851 w 1309097"/>
                <a:gd name="connsiteY5" fmla="*/ 483238 h 1927867"/>
                <a:gd name="connsiteX6" fmla="*/ 617086 w 1309097"/>
                <a:gd name="connsiteY6" fmla="*/ 189427 h 1927867"/>
                <a:gd name="connsiteX7" fmla="*/ 729054 w 1309097"/>
                <a:gd name="connsiteY7" fmla="*/ 37050 h 1927867"/>
                <a:gd name="connsiteX8" fmla="*/ 785038 w 1309097"/>
                <a:gd name="connsiteY8" fmla="*/ 5901 h 1927867"/>
                <a:gd name="connsiteX9" fmla="*/ 865436 w 1309097"/>
                <a:gd name="connsiteY9" fmla="*/ 21055 h 1927867"/>
                <a:gd name="connsiteX10" fmla="*/ 990873 w 1309097"/>
                <a:gd name="connsiteY10" fmla="*/ 171327 h 1927867"/>
                <a:gd name="connsiteX11" fmla="*/ 1279633 w 1309097"/>
                <a:gd name="connsiteY11" fmla="*/ 851132 h 1927867"/>
                <a:gd name="connsiteX12" fmla="*/ 1309519 w 1309097"/>
                <a:gd name="connsiteY12" fmla="*/ 1141996 h 1927867"/>
                <a:gd name="connsiteX13" fmla="*/ 1243432 w 1309097"/>
                <a:gd name="connsiteY13" fmla="*/ 1415602 h 1927867"/>
                <a:gd name="connsiteX14" fmla="*/ 1230804 w 1309097"/>
                <a:gd name="connsiteY14" fmla="*/ 1432439 h 1927867"/>
                <a:gd name="connsiteX15" fmla="*/ 750101 w 1309097"/>
                <a:gd name="connsiteY15" fmla="*/ 1771289 h 1927867"/>
                <a:gd name="connsiteX16" fmla="*/ 303492 w 1309097"/>
                <a:gd name="connsiteY16" fmla="*/ 1908934 h 1927867"/>
                <a:gd name="connsiteX17" fmla="*/ 8419 w 1309097"/>
                <a:gd name="connsiteY17" fmla="*/ 1929980 h 1927867"/>
                <a:gd name="connsiteX18" fmla="*/ 0 w 1309097"/>
                <a:gd name="connsiteY18" fmla="*/ 1928717 h 192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097" h="1927867">
                  <a:moveTo>
                    <a:pt x="0" y="1928717"/>
                  </a:moveTo>
                  <a:cubicBezTo>
                    <a:pt x="23151" y="1907250"/>
                    <a:pt x="46723" y="1887045"/>
                    <a:pt x="68191" y="1864736"/>
                  </a:cubicBezTo>
                  <a:cubicBezTo>
                    <a:pt x="131752" y="1798649"/>
                    <a:pt x="177212" y="1721198"/>
                    <a:pt x="215938" y="1639116"/>
                  </a:cubicBezTo>
                  <a:cubicBezTo>
                    <a:pt x="269396" y="1525886"/>
                    <a:pt x="308543" y="1407183"/>
                    <a:pt x="339271" y="1286376"/>
                  </a:cubicBezTo>
                  <a:cubicBezTo>
                    <a:pt x="369999" y="1164726"/>
                    <a:pt x="396939" y="1041814"/>
                    <a:pt x="424299" y="919323"/>
                  </a:cubicBezTo>
                  <a:cubicBezTo>
                    <a:pt x="456711" y="774102"/>
                    <a:pt x="486597" y="628038"/>
                    <a:pt x="519851" y="483238"/>
                  </a:cubicBezTo>
                  <a:cubicBezTo>
                    <a:pt x="543002" y="382635"/>
                    <a:pt x="572888" y="283295"/>
                    <a:pt x="617086" y="189427"/>
                  </a:cubicBezTo>
                  <a:cubicBezTo>
                    <a:pt x="644447" y="131339"/>
                    <a:pt x="676858" y="76618"/>
                    <a:pt x="729054" y="37050"/>
                  </a:cubicBezTo>
                  <a:cubicBezTo>
                    <a:pt x="745891" y="24422"/>
                    <a:pt x="765254" y="13478"/>
                    <a:pt x="785038" y="5901"/>
                  </a:cubicBezTo>
                  <a:cubicBezTo>
                    <a:pt x="814082" y="-5464"/>
                    <a:pt x="841864" y="-413"/>
                    <a:pt x="865436" y="21055"/>
                  </a:cubicBezTo>
                  <a:cubicBezTo>
                    <a:pt x="914685" y="64832"/>
                    <a:pt x="954673" y="116606"/>
                    <a:pt x="990873" y="171327"/>
                  </a:cubicBezTo>
                  <a:cubicBezTo>
                    <a:pt x="1128518" y="380109"/>
                    <a:pt x="1224912" y="606992"/>
                    <a:pt x="1279633" y="851132"/>
                  </a:cubicBezTo>
                  <a:cubicBezTo>
                    <a:pt x="1301100" y="946684"/>
                    <a:pt x="1312886" y="1043919"/>
                    <a:pt x="1309519" y="1141996"/>
                  </a:cubicBezTo>
                  <a:cubicBezTo>
                    <a:pt x="1306151" y="1237547"/>
                    <a:pt x="1289735" y="1330152"/>
                    <a:pt x="1243432" y="1415602"/>
                  </a:cubicBezTo>
                  <a:cubicBezTo>
                    <a:pt x="1240065" y="1421495"/>
                    <a:pt x="1235856" y="1427388"/>
                    <a:pt x="1230804" y="1432439"/>
                  </a:cubicBezTo>
                  <a:cubicBezTo>
                    <a:pt x="1090634" y="1573451"/>
                    <a:pt x="930259" y="1686682"/>
                    <a:pt x="750101" y="1771289"/>
                  </a:cubicBezTo>
                  <a:cubicBezTo>
                    <a:pt x="607825" y="1838217"/>
                    <a:pt x="458816" y="1884099"/>
                    <a:pt x="303492" y="1908934"/>
                  </a:cubicBezTo>
                  <a:cubicBezTo>
                    <a:pt x="205836" y="1924508"/>
                    <a:pt x="107338" y="1931664"/>
                    <a:pt x="8419" y="1929980"/>
                  </a:cubicBezTo>
                  <a:cubicBezTo>
                    <a:pt x="5472" y="1929138"/>
                    <a:pt x="2525" y="1928717"/>
                    <a:pt x="0" y="1928717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D9E7833-272C-49C0-9289-08842A1535AB}"/>
                </a:ext>
              </a:extLst>
            </p:cNvPr>
            <p:cNvSpPr/>
            <p:nvPr/>
          </p:nvSpPr>
          <p:spPr>
            <a:xfrm>
              <a:off x="698631" y="1470056"/>
              <a:ext cx="1780541" cy="1195446"/>
            </a:xfrm>
            <a:custGeom>
              <a:avLst/>
              <a:gdLst>
                <a:gd name="connsiteX0" fmla="*/ 0 w 1780541"/>
                <a:gd name="connsiteY0" fmla="*/ 1198680 h 1195446"/>
                <a:gd name="connsiteX1" fmla="*/ 17258 w 1780541"/>
                <a:gd name="connsiteY1" fmla="*/ 1085871 h 1195446"/>
                <a:gd name="connsiteX2" fmla="*/ 158691 w 1780541"/>
                <a:gd name="connsiteY2" fmla="*/ 652732 h 1195446"/>
                <a:gd name="connsiteX3" fmla="*/ 678121 w 1780541"/>
                <a:gd name="connsiteY3" fmla="*/ 30174 h 1195446"/>
                <a:gd name="connsiteX4" fmla="*/ 728633 w 1780541"/>
                <a:gd name="connsiteY4" fmla="*/ 13757 h 1195446"/>
                <a:gd name="connsiteX5" fmla="*/ 928997 w 1780541"/>
                <a:gd name="connsiteY5" fmla="*/ 1971 h 1195446"/>
                <a:gd name="connsiteX6" fmla="*/ 1573864 w 1780541"/>
                <a:gd name="connsiteY6" fmla="*/ 201493 h 1195446"/>
                <a:gd name="connsiteX7" fmla="*/ 1741395 w 1780541"/>
                <a:gd name="connsiteY7" fmla="*/ 323563 h 1195446"/>
                <a:gd name="connsiteX8" fmla="*/ 1776332 w 1780541"/>
                <a:gd name="connsiteY8" fmla="*/ 371129 h 1195446"/>
                <a:gd name="connsiteX9" fmla="*/ 1780121 w 1780541"/>
                <a:gd name="connsiteY9" fmla="*/ 401015 h 1195446"/>
                <a:gd name="connsiteX10" fmla="*/ 1704774 w 1780541"/>
                <a:gd name="connsiteY10" fmla="*/ 497829 h 1195446"/>
                <a:gd name="connsiteX11" fmla="*/ 1539769 w 1780541"/>
                <a:gd name="connsiteY11" fmla="*/ 571492 h 1195446"/>
                <a:gd name="connsiteX12" fmla="*/ 1240907 w 1780541"/>
                <a:gd name="connsiteY12" fmla="*/ 647681 h 1195446"/>
                <a:gd name="connsiteX13" fmla="*/ 710112 w 1780541"/>
                <a:gd name="connsiteY13" fmla="*/ 764279 h 1195446"/>
                <a:gd name="connsiteX14" fmla="*/ 354425 w 1780541"/>
                <a:gd name="connsiteY14" fmla="*/ 879614 h 1195446"/>
                <a:gd name="connsiteX15" fmla="*/ 110284 w 1780541"/>
                <a:gd name="connsiteY15" fmla="*/ 1031991 h 1195446"/>
                <a:gd name="connsiteX16" fmla="*/ 5893 w 1780541"/>
                <a:gd name="connsiteY16" fmla="*/ 1193629 h 1195446"/>
                <a:gd name="connsiteX17" fmla="*/ 3367 w 1780541"/>
                <a:gd name="connsiteY17" fmla="*/ 1199522 h 1195446"/>
                <a:gd name="connsiteX18" fmla="*/ 0 w 1780541"/>
                <a:gd name="connsiteY18" fmla="*/ 1198680 h 119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80541" h="1195446">
                  <a:moveTo>
                    <a:pt x="0" y="1198680"/>
                  </a:moveTo>
                  <a:cubicBezTo>
                    <a:pt x="5893" y="1161217"/>
                    <a:pt x="10523" y="1123334"/>
                    <a:pt x="17258" y="1085871"/>
                  </a:cubicBezTo>
                  <a:cubicBezTo>
                    <a:pt x="44619" y="935177"/>
                    <a:pt x="91342" y="790377"/>
                    <a:pt x="158691" y="652732"/>
                  </a:cubicBezTo>
                  <a:cubicBezTo>
                    <a:pt x="280762" y="402698"/>
                    <a:pt x="454185" y="195179"/>
                    <a:pt x="678121" y="30174"/>
                  </a:cubicBezTo>
                  <a:cubicBezTo>
                    <a:pt x="691591" y="20071"/>
                    <a:pt x="711375" y="17125"/>
                    <a:pt x="728633" y="13757"/>
                  </a:cubicBezTo>
                  <a:cubicBezTo>
                    <a:pt x="794719" y="709"/>
                    <a:pt x="861647" y="-2659"/>
                    <a:pt x="928997" y="1971"/>
                  </a:cubicBezTo>
                  <a:cubicBezTo>
                    <a:pt x="1159667" y="18388"/>
                    <a:pt x="1372659" y="91630"/>
                    <a:pt x="1573864" y="201493"/>
                  </a:cubicBezTo>
                  <a:cubicBezTo>
                    <a:pt x="1634899" y="234747"/>
                    <a:pt x="1692988" y="272631"/>
                    <a:pt x="1741395" y="323563"/>
                  </a:cubicBezTo>
                  <a:cubicBezTo>
                    <a:pt x="1754865" y="337875"/>
                    <a:pt x="1766651" y="353870"/>
                    <a:pt x="1776332" y="371129"/>
                  </a:cubicBezTo>
                  <a:cubicBezTo>
                    <a:pt x="1780962" y="379126"/>
                    <a:pt x="1782225" y="391754"/>
                    <a:pt x="1780121" y="401015"/>
                  </a:cubicBezTo>
                  <a:cubicBezTo>
                    <a:pt x="1771281" y="445634"/>
                    <a:pt x="1740553" y="473836"/>
                    <a:pt x="1704774" y="497829"/>
                  </a:cubicBezTo>
                  <a:cubicBezTo>
                    <a:pt x="1654262" y="531925"/>
                    <a:pt x="1597436" y="552550"/>
                    <a:pt x="1539769" y="571492"/>
                  </a:cubicBezTo>
                  <a:cubicBezTo>
                    <a:pt x="1441691" y="603483"/>
                    <a:pt x="1341510" y="625792"/>
                    <a:pt x="1240907" y="647681"/>
                  </a:cubicBezTo>
                  <a:cubicBezTo>
                    <a:pt x="1063695" y="686406"/>
                    <a:pt x="886482" y="723448"/>
                    <a:pt x="710112" y="764279"/>
                  </a:cubicBezTo>
                  <a:cubicBezTo>
                    <a:pt x="588463" y="792481"/>
                    <a:pt x="469339" y="829944"/>
                    <a:pt x="354425" y="879614"/>
                  </a:cubicBezTo>
                  <a:cubicBezTo>
                    <a:pt x="265608" y="918340"/>
                    <a:pt x="181001" y="964642"/>
                    <a:pt x="110284" y="1031991"/>
                  </a:cubicBezTo>
                  <a:cubicBezTo>
                    <a:pt x="63140" y="1077873"/>
                    <a:pt x="26098" y="1130489"/>
                    <a:pt x="5893" y="1193629"/>
                  </a:cubicBezTo>
                  <a:cubicBezTo>
                    <a:pt x="5051" y="1195734"/>
                    <a:pt x="4209" y="1197418"/>
                    <a:pt x="3367" y="1199522"/>
                  </a:cubicBezTo>
                  <a:cubicBezTo>
                    <a:pt x="2105" y="1199101"/>
                    <a:pt x="1263" y="1199101"/>
                    <a:pt x="0" y="119868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C4366CF-B248-4697-BAED-7C159FB5A3BF}"/>
                </a:ext>
              </a:extLst>
            </p:cNvPr>
            <p:cNvSpPr/>
            <p:nvPr/>
          </p:nvSpPr>
          <p:spPr>
            <a:xfrm>
              <a:off x="3256117" y="2400093"/>
              <a:ext cx="803980" cy="1544820"/>
            </a:xfrm>
            <a:custGeom>
              <a:avLst/>
              <a:gdLst>
                <a:gd name="connsiteX0" fmla="*/ 406716 w 803979"/>
                <a:gd name="connsiteY0" fmla="*/ 1546170 h 1544819"/>
                <a:gd name="connsiteX1" fmla="*/ 432393 w 803979"/>
                <a:gd name="connsiteY1" fmla="*/ 1432940 h 1544819"/>
                <a:gd name="connsiteX2" fmla="*/ 447967 w 803979"/>
                <a:gd name="connsiteY2" fmla="*/ 1301188 h 1544819"/>
                <a:gd name="connsiteX3" fmla="*/ 446284 w 803979"/>
                <a:gd name="connsiteY3" fmla="*/ 1156809 h 1544819"/>
                <a:gd name="connsiteX4" fmla="*/ 391562 w 803979"/>
                <a:gd name="connsiteY4" fmla="*/ 884466 h 1544819"/>
                <a:gd name="connsiteX5" fmla="*/ 173520 w 803979"/>
                <a:gd name="connsiteY5" fmla="*/ 427755 h 1544819"/>
                <a:gd name="connsiteX6" fmla="*/ 28719 w 803979"/>
                <a:gd name="connsiteY6" fmla="*/ 195400 h 1544819"/>
                <a:gd name="connsiteX7" fmla="*/ 2200 w 803979"/>
                <a:gd name="connsiteY7" fmla="*/ 136891 h 1544819"/>
                <a:gd name="connsiteX8" fmla="*/ 8514 w 803979"/>
                <a:gd name="connsiteY8" fmla="*/ 104058 h 1544819"/>
                <a:gd name="connsiteX9" fmla="*/ 146159 w 803979"/>
                <a:gd name="connsiteY9" fmla="*/ 17346 h 1544819"/>
                <a:gd name="connsiteX10" fmla="*/ 353679 w 803979"/>
                <a:gd name="connsiteY10" fmla="*/ 5560 h 1544819"/>
                <a:gd name="connsiteX11" fmla="*/ 634861 w 803979"/>
                <a:gd name="connsiteY11" fmla="*/ 118370 h 1544819"/>
                <a:gd name="connsiteX12" fmla="*/ 796499 w 803979"/>
                <a:gd name="connsiteY12" fmla="*/ 314524 h 1544819"/>
                <a:gd name="connsiteX13" fmla="*/ 803234 w 803979"/>
                <a:gd name="connsiteY13" fmla="*/ 349040 h 1544819"/>
                <a:gd name="connsiteX14" fmla="*/ 802392 w 803979"/>
                <a:gd name="connsiteY14" fmla="*/ 580553 h 1544819"/>
                <a:gd name="connsiteX15" fmla="*/ 748091 w 803979"/>
                <a:gd name="connsiteY15" fmla="*/ 901303 h 1544819"/>
                <a:gd name="connsiteX16" fmla="*/ 584770 w 803979"/>
                <a:gd name="connsiteY16" fmla="*/ 1294453 h 1544819"/>
                <a:gd name="connsiteX17" fmla="*/ 406716 w 803979"/>
                <a:gd name="connsiteY17" fmla="*/ 1546170 h 154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3979" h="1544819">
                  <a:moveTo>
                    <a:pt x="406716" y="1546170"/>
                  </a:moveTo>
                  <a:cubicBezTo>
                    <a:pt x="415555" y="1507865"/>
                    <a:pt x="426079" y="1470824"/>
                    <a:pt x="432393" y="1432940"/>
                  </a:cubicBezTo>
                  <a:cubicBezTo>
                    <a:pt x="439548" y="1389584"/>
                    <a:pt x="445862" y="1345386"/>
                    <a:pt x="447967" y="1301188"/>
                  </a:cubicBezTo>
                  <a:cubicBezTo>
                    <a:pt x="450072" y="1253202"/>
                    <a:pt x="449230" y="1204795"/>
                    <a:pt x="446284" y="1156809"/>
                  </a:cubicBezTo>
                  <a:cubicBezTo>
                    <a:pt x="439970" y="1063782"/>
                    <a:pt x="419344" y="973282"/>
                    <a:pt x="391562" y="884466"/>
                  </a:cubicBezTo>
                  <a:cubicBezTo>
                    <a:pt x="340209" y="721986"/>
                    <a:pt x="262757" y="572134"/>
                    <a:pt x="173520" y="427755"/>
                  </a:cubicBezTo>
                  <a:cubicBezTo>
                    <a:pt x="125533" y="350303"/>
                    <a:pt x="76284" y="273273"/>
                    <a:pt x="28719" y="195400"/>
                  </a:cubicBezTo>
                  <a:cubicBezTo>
                    <a:pt x="17775" y="177300"/>
                    <a:pt x="10198" y="156675"/>
                    <a:pt x="2200" y="136891"/>
                  </a:cubicBezTo>
                  <a:cubicBezTo>
                    <a:pt x="-2430" y="125105"/>
                    <a:pt x="517" y="114581"/>
                    <a:pt x="8514" y="104058"/>
                  </a:cubicBezTo>
                  <a:cubicBezTo>
                    <a:pt x="43873" y="58177"/>
                    <a:pt x="92280" y="32921"/>
                    <a:pt x="146159" y="17346"/>
                  </a:cubicBezTo>
                  <a:cubicBezTo>
                    <a:pt x="214350" y="-2438"/>
                    <a:pt x="283804" y="-3700"/>
                    <a:pt x="353679" y="5560"/>
                  </a:cubicBezTo>
                  <a:cubicBezTo>
                    <a:pt x="457228" y="19030"/>
                    <a:pt x="551095" y="56072"/>
                    <a:pt x="634861" y="118370"/>
                  </a:cubicBezTo>
                  <a:cubicBezTo>
                    <a:pt x="705157" y="170144"/>
                    <a:pt x="759036" y="235810"/>
                    <a:pt x="796499" y="314524"/>
                  </a:cubicBezTo>
                  <a:cubicBezTo>
                    <a:pt x="801550" y="324626"/>
                    <a:pt x="802392" y="337254"/>
                    <a:pt x="803234" y="349040"/>
                  </a:cubicBezTo>
                  <a:cubicBezTo>
                    <a:pt x="808285" y="426071"/>
                    <a:pt x="807864" y="503522"/>
                    <a:pt x="802392" y="580553"/>
                  </a:cubicBezTo>
                  <a:cubicBezTo>
                    <a:pt x="794394" y="689153"/>
                    <a:pt x="776294" y="796070"/>
                    <a:pt x="748091" y="901303"/>
                  </a:cubicBezTo>
                  <a:cubicBezTo>
                    <a:pt x="710629" y="1039368"/>
                    <a:pt x="655908" y="1170699"/>
                    <a:pt x="584770" y="1294453"/>
                  </a:cubicBezTo>
                  <a:cubicBezTo>
                    <a:pt x="532575" y="1383270"/>
                    <a:pt x="473644" y="1467035"/>
                    <a:pt x="406716" y="154617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3424264-8407-40F8-8E77-86ECD4243424}"/>
                </a:ext>
              </a:extLst>
            </p:cNvPr>
            <p:cNvSpPr/>
            <p:nvPr/>
          </p:nvSpPr>
          <p:spPr>
            <a:xfrm>
              <a:off x="2948933" y="1703539"/>
              <a:ext cx="1098632" cy="938678"/>
            </a:xfrm>
            <a:custGeom>
              <a:avLst/>
              <a:gdLst>
                <a:gd name="connsiteX0" fmla="*/ 655812 w 1098631"/>
                <a:gd name="connsiteY0" fmla="*/ 0 h 938677"/>
                <a:gd name="connsiteX1" fmla="*/ 1100316 w 1098631"/>
                <a:gd name="connsiteY1" fmla="*/ 939941 h 938677"/>
                <a:gd name="connsiteX2" fmla="*/ 1069588 w 1098631"/>
                <a:gd name="connsiteY2" fmla="*/ 893217 h 938677"/>
                <a:gd name="connsiteX3" fmla="*/ 886061 w 1098631"/>
                <a:gd name="connsiteY3" fmla="*/ 708849 h 938677"/>
                <a:gd name="connsiteX4" fmla="*/ 689065 w 1098631"/>
                <a:gd name="connsiteY4" fmla="*/ 641079 h 938677"/>
                <a:gd name="connsiteX5" fmla="*/ 361580 w 1098631"/>
                <a:gd name="connsiteY5" fmla="*/ 695379 h 938677"/>
                <a:gd name="connsiteX6" fmla="*/ 233196 w 1098631"/>
                <a:gd name="connsiteY6" fmla="*/ 752626 h 938677"/>
                <a:gd name="connsiteX7" fmla="*/ 220568 w 1098631"/>
                <a:gd name="connsiteY7" fmla="*/ 758940 h 938677"/>
                <a:gd name="connsiteX8" fmla="*/ 0 w 1098631"/>
                <a:gd name="connsiteY8" fmla="*/ 481967 h 938677"/>
                <a:gd name="connsiteX9" fmla="*/ 655812 w 1098631"/>
                <a:gd name="connsiteY9" fmla="*/ 0 h 9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631" h="938677">
                  <a:moveTo>
                    <a:pt x="655812" y="0"/>
                  </a:moveTo>
                  <a:cubicBezTo>
                    <a:pt x="902057" y="266029"/>
                    <a:pt x="1050646" y="577518"/>
                    <a:pt x="1100316" y="939941"/>
                  </a:cubicBezTo>
                  <a:cubicBezTo>
                    <a:pt x="1088950" y="922261"/>
                    <a:pt x="1079269" y="907950"/>
                    <a:pt x="1069588" y="893217"/>
                  </a:cubicBezTo>
                  <a:cubicBezTo>
                    <a:pt x="1019918" y="820396"/>
                    <a:pt x="961408" y="755993"/>
                    <a:pt x="886061" y="708849"/>
                  </a:cubicBezTo>
                  <a:cubicBezTo>
                    <a:pt x="825868" y="670965"/>
                    <a:pt x="760203" y="648656"/>
                    <a:pt x="689065" y="641079"/>
                  </a:cubicBezTo>
                  <a:cubicBezTo>
                    <a:pt x="574993" y="629293"/>
                    <a:pt x="466813" y="654128"/>
                    <a:pt x="361580" y="695379"/>
                  </a:cubicBezTo>
                  <a:cubicBezTo>
                    <a:pt x="318224" y="712217"/>
                    <a:pt x="276131" y="733684"/>
                    <a:pt x="233196" y="752626"/>
                  </a:cubicBezTo>
                  <a:cubicBezTo>
                    <a:pt x="229408" y="754310"/>
                    <a:pt x="225619" y="756414"/>
                    <a:pt x="220568" y="758940"/>
                  </a:cubicBezTo>
                  <a:cubicBezTo>
                    <a:pt x="146905" y="666335"/>
                    <a:pt x="73242" y="574151"/>
                    <a:pt x="0" y="481967"/>
                  </a:cubicBezTo>
                  <a:cubicBezTo>
                    <a:pt x="49249" y="420090"/>
                    <a:pt x="539214" y="59772"/>
                    <a:pt x="655812" y="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3FF366B-C3CC-44F6-9ACA-468069E3F973}"/>
                </a:ext>
              </a:extLst>
            </p:cNvPr>
            <p:cNvSpPr/>
            <p:nvPr/>
          </p:nvSpPr>
          <p:spPr>
            <a:xfrm>
              <a:off x="1457151" y="1173205"/>
              <a:ext cx="1304889" cy="614560"/>
            </a:xfrm>
            <a:custGeom>
              <a:avLst/>
              <a:gdLst>
                <a:gd name="connsiteX0" fmla="*/ 0 w 1304888"/>
                <a:gd name="connsiteY0" fmla="*/ 269357 h 614560"/>
                <a:gd name="connsiteX1" fmla="*/ 111968 w 1304888"/>
                <a:gd name="connsiteY1" fmla="*/ 204113 h 614560"/>
                <a:gd name="connsiteX2" fmla="*/ 545528 w 1304888"/>
                <a:gd name="connsiteY2" fmla="*/ 40370 h 614560"/>
                <a:gd name="connsiteX3" fmla="*/ 763570 w 1304888"/>
                <a:gd name="connsiteY3" fmla="*/ 6696 h 614560"/>
                <a:gd name="connsiteX4" fmla="*/ 967301 w 1304888"/>
                <a:gd name="connsiteY4" fmla="*/ 382 h 614560"/>
                <a:gd name="connsiteX5" fmla="*/ 1155879 w 1304888"/>
                <a:gd name="connsiteY5" fmla="*/ 15956 h 614560"/>
                <a:gd name="connsiteX6" fmla="*/ 1176504 w 1304888"/>
                <a:gd name="connsiteY6" fmla="*/ 27742 h 614560"/>
                <a:gd name="connsiteX7" fmla="*/ 1296470 w 1304888"/>
                <a:gd name="connsiteY7" fmla="*/ 236104 h 614560"/>
                <a:gd name="connsiteX8" fmla="*/ 1177346 w 1304888"/>
                <a:gd name="connsiteY8" fmla="*/ 588844 h 614560"/>
                <a:gd name="connsiteX9" fmla="*/ 1113786 w 1304888"/>
                <a:gd name="connsiteY9" fmla="*/ 614521 h 614560"/>
                <a:gd name="connsiteX10" fmla="*/ 1059906 w 1304888"/>
                <a:gd name="connsiteY10" fmla="*/ 594737 h 614560"/>
                <a:gd name="connsiteX11" fmla="*/ 913843 w 1304888"/>
                <a:gd name="connsiteY11" fmla="*/ 500870 h 614560"/>
                <a:gd name="connsiteX12" fmla="*/ 612877 w 1304888"/>
                <a:gd name="connsiteY12" fmla="*/ 340495 h 614560"/>
                <a:gd name="connsiteX13" fmla="*/ 340955 w 1304888"/>
                <a:gd name="connsiteY13" fmla="*/ 272304 h 614560"/>
                <a:gd name="connsiteX14" fmla="*/ 79556 w 1304888"/>
                <a:gd name="connsiteY14" fmla="*/ 265148 h 614560"/>
                <a:gd name="connsiteX15" fmla="*/ 1263 w 1304888"/>
                <a:gd name="connsiteY15" fmla="*/ 273146 h 614560"/>
                <a:gd name="connsiteX16" fmla="*/ 0 w 1304888"/>
                <a:gd name="connsiteY16" fmla="*/ 269357 h 61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04888" h="614560">
                  <a:moveTo>
                    <a:pt x="0" y="269357"/>
                  </a:moveTo>
                  <a:cubicBezTo>
                    <a:pt x="37463" y="247469"/>
                    <a:pt x="74084" y="224738"/>
                    <a:pt x="111968" y="204113"/>
                  </a:cubicBezTo>
                  <a:cubicBezTo>
                    <a:pt x="248771" y="129187"/>
                    <a:pt x="393150" y="74466"/>
                    <a:pt x="545528" y="40370"/>
                  </a:cubicBezTo>
                  <a:cubicBezTo>
                    <a:pt x="617507" y="23954"/>
                    <a:pt x="689907" y="10905"/>
                    <a:pt x="763570" y="6696"/>
                  </a:cubicBezTo>
                  <a:cubicBezTo>
                    <a:pt x="831340" y="2907"/>
                    <a:pt x="899531" y="-1302"/>
                    <a:pt x="967301" y="382"/>
                  </a:cubicBezTo>
                  <a:cubicBezTo>
                    <a:pt x="1030441" y="1645"/>
                    <a:pt x="1093160" y="9642"/>
                    <a:pt x="1155879" y="15956"/>
                  </a:cubicBezTo>
                  <a:cubicBezTo>
                    <a:pt x="1163035" y="16798"/>
                    <a:pt x="1171453" y="21849"/>
                    <a:pt x="1176504" y="27742"/>
                  </a:cubicBezTo>
                  <a:cubicBezTo>
                    <a:pt x="1231226" y="88356"/>
                    <a:pt x="1274581" y="156126"/>
                    <a:pt x="1296470" y="236104"/>
                  </a:cubicBezTo>
                  <a:cubicBezTo>
                    <a:pt x="1333091" y="368276"/>
                    <a:pt x="1286789" y="506763"/>
                    <a:pt x="1177346" y="588844"/>
                  </a:cubicBezTo>
                  <a:cubicBezTo>
                    <a:pt x="1158825" y="602735"/>
                    <a:pt x="1139462" y="620414"/>
                    <a:pt x="1113786" y="614521"/>
                  </a:cubicBezTo>
                  <a:cubicBezTo>
                    <a:pt x="1095265" y="610733"/>
                    <a:pt x="1075902" y="604419"/>
                    <a:pt x="1059906" y="594737"/>
                  </a:cubicBezTo>
                  <a:cubicBezTo>
                    <a:pt x="1010657" y="564851"/>
                    <a:pt x="962250" y="532860"/>
                    <a:pt x="913843" y="500870"/>
                  </a:cubicBezTo>
                  <a:cubicBezTo>
                    <a:pt x="818712" y="437730"/>
                    <a:pt x="720214" y="380904"/>
                    <a:pt x="612877" y="340495"/>
                  </a:cubicBezTo>
                  <a:cubicBezTo>
                    <a:pt x="524902" y="307241"/>
                    <a:pt x="434402" y="284511"/>
                    <a:pt x="340955" y="272304"/>
                  </a:cubicBezTo>
                  <a:cubicBezTo>
                    <a:pt x="253822" y="260938"/>
                    <a:pt x="166689" y="260097"/>
                    <a:pt x="79556" y="265148"/>
                  </a:cubicBezTo>
                  <a:cubicBezTo>
                    <a:pt x="53458" y="266832"/>
                    <a:pt x="27361" y="270199"/>
                    <a:pt x="1263" y="273146"/>
                  </a:cubicBezTo>
                  <a:cubicBezTo>
                    <a:pt x="1263" y="271883"/>
                    <a:pt x="421" y="270620"/>
                    <a:pt x="0" y="269357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4794FDC-0434-43A8-ABB1-76DB4C77166F}"/>
                </a:ext>
              </a:extLst>
            </p:cNvPr>
            <p:cNvSpPr/>
            <p:nvPr/>
          </p:nvSpPr>
          <p:spPr>
            <a:xfrm>
              <a:off x="2629867" y="1203472"/>
              <a:ext cx="921841" cy="917631"/>
            </a:xfrm>
            <a:custGeom>
              <a:avLst/>
              <a:gdLst>
                <a:gd name="connsiteX0" fmla="*/ 255506 w 921840"/>
                <a:gd name="connsiteY0" fmla="*/ 917631 h 917631"/>
                <a:gd name="connsiteX1" fmla="*/ 0 w 921840"/>
                <a:gd name="connsiteY1" fmla="*/ 679384 h 917631"/>
                <a:gd name="connsiteX2" fmla="*/ 23993 w 921840"/>
                <a:gd name="connsiteY2" fmla="*/ 654549 h 917631"/>
                <a:gd name="connsiteX3" fmla="*/ 143117 w 921840"/>
                <a:gd name="connsiteY3" fmla="*/ 499646 h 917631"/>
                <a:gd name="connsiteX4" fmla="*/ 163742 w 921840"/>
                <a:gd name="connsiteY4" fmla="*/ 179738 h 917631"/>
                <a:gd name="connsiteX5" fmla="*/ 84186 w 921840"/>
                <a:gd name="connsiteY5" fmla="*/ 24414 h 917631"/>
                <a:gd name="connsiteX6" fmla="*/ 68191 w 921840"/>
                <a:gd name="connsiteY6" fmla="*/ 0 h 917631"/>
                <a:gd name="connsiteX7" fmla="*/ 138487 w 921840"/>
                <a:gd name="connsiteY7" fmla="*/ 15154 h 917631"/>
                <a:gd name="connsiteX8" fmla="*/ 633502 w 921840"/>
                <a:gd name="connsiteY8" fmla="*/ 221410 h 917631"/>
                <a:gd name="connsiteX9" fmla="*/ 918473 w 921840"/>
                <a:gd name="connsiteY9" fmla="*/ 443662 h 917631"/>
                <a:gd name="connsiteX10" fmla="*/ 915527 w 921840"/>
                <a:gd name="connsiteY10" fmla="*/ 460920 h 917631"/>
                <a:gd name="connsiteX11" fmla="*/ 445346 w 921840"/>
                <a:gd name="connsiteY11" fmla="*/ 768200 h 917631"/>
                <a:gd name="connsiteX12" fmla="*/ 263924 w 921840"/>
                <a:gd name="connsiteY12" fmla="*/ 912159 h 917631"/>
                <a:gd name="connsiteX13" fmla="*/ 255506 w 921840"/>
                <a:gd name="connsiteY13" fmla="*/ 917631 h 91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840" h="917631">
                  <a:moveTo>
                    <a:pt x="255506" y="917631"/>
                  </a:moveTo>
                  <a:cubicBezTo>
                    <a:pt x="170477" y="838496"/>
                    <a:pt x="85870" y="759361"/>
                    <a:pt x="0" y="679384"/>
                  </a:cubicBezTo>
                  <a:cubicBezTo>
                    <a:pt x="8419" y="670544"/>
                    <a:pt x="16416" y="662547"/>
                    <a:pt x="23993" y="654549"/>
                  </a:cubicBezTo>
                  <a:cubicBezTo>
                    <a:pt x="69454" y="607405"/>
                    <a:pt x="111547" y="557314"/>
                    <a:pt x="143117" y="499646"/>
                  </a:cubicBezTo>
                  <a:cubicBezTo>
                    <a:pt x="199943" y="396518"/>
                    <a:pt x="203310" y="289180"/>
                    <a:pt x="163742" y="179738"/>
                  </a:cubicBezTo>
                  <a:cubicBezTo>
                    <a:pt x="143959" y="124596"/>
                    <a:pt x="116177" y="73242"/>
                    <a:pt x="84186" y="24414"/>
                  </a:cubicBezTo>
                  <a:cubicBezTo>
                    <a:pt x="79556" y="17258"/>
                    <a:pt x="74926" y="9681"/>
                    <a:pt x="68191" y="0"/>
                  </a:cubicBezTo>
                  <a:cubicBezTo>
                    <a:pt x="93447" y="5472"/>
                    <a:pt x="116177" y="9681"/>
                    <a:pt x="138487" y="15154"/>
                  </a:cubicBezTo>
                  <a:cubicBezTo>
                    <a:pt x="314436" y="57668"/>
                    <a:pt x="479441" y="126280"/>
                    <a:pt x="633502" y="221410"/>
                  </a:cubicBezTo>
                  <a:cubicBezTo>
                    <a:pt x="736631" y="285392"/>
                    <a:pt x="831340" y="359476"/>
                    <a:pt x="918473" y="443662"/>
                  </a:cubicBezTo>
                  <a:cubicBezTo>
                    <a:pt x="926892" y="452081"/>
                    <a:pt x="926471" y="455448"/>
                    <a:pt x="915527" y="460920"/>
                  </a:cubicBezTo>
                  <a:cubicBezTo>
                    <a:pt x="743786" y="540476"/>
                    <a:pt x="593093" y="652023"/>
                    <a:pt x="445346" y="768200"/>
                  </a:cubicBezTo>
                  <a:cubicBezTo>
                    <a:pt x="384732" y="816187"/>
                    <a:pt x="324117" y="864173"/>
                    <a:pt x="263924" y="912159"/>
                  </a:cubicBezTo>
                  <a:cubicBezTo>
                    <a:pt x="261399" y="913843"/>
                    <a:pt x="258873" y="915527"/>
                    <a:pt x="255506" y="917631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sp>
        <p:nvSpPr>
          <p:cNvPr id="48" name="Graphic 15">
            <a:extLst>
              <a:ext uri="{FF2B5EF4-FFF2-40B4-BE49-F238E27FC236}">
                <a16:creationId xmlns:a16="http://schemas.microsoft.com/office/drawing/2014/main" id="{7A74A87A-2563-41C6-BC9B-4D7628F5AF61}"/>
              </a:ext>
            </a:extLst>
          </p:cNvPr>
          <p:cNvSpPr/>
          <p:nvPr/>
        </p:nvSpPr>
        <p:spPr>
          <a:xfrm flipH="1">
            <a:off x="6509484" y="4159928"/>
            <a:ext cx="436897" cy="315598"/>
          </a:xfrm>
          <a:custGeom>
            <a:avLst/>
            <a:gdLst>
              <a:gd name="connsiteX0" fmla="*/ 4492692 w 4492692"/>
              <a:gd name="connsiteY0" fmla="*/ 326228 h 3245348"/>
              <a:gd name="connsiteX1" fmla="*/ 4436816 w 4492692"/>
              <a:gd name="connsiteY1" fmla="*/ 327357 h 3245348"/>
              <a:gd name="connsiteX2" fmla="*/ 4201458 w 4492692"/>
              <a:gd name="connsiteY2" fmla="*/ 326793 h 3245348"/>
              <a:gd name="connsiteX3" fmla="*/ 4166464 w 4492692"/>
              <a:gd name="connsiteY3" fmla="*/ 342032 h 3245348"/>
              <a:gd name="connsiteX4" fmla="*/ 3771942 w 4492692"/>
              <a:gd name="connsiteY4" fmla="*/ 853386 h 3245348"/>
              <a:gd name="connsiteX5" fmla="*/ 3399997 w 4492692"/>
              <a:gd name="connsiteY5" fmla="*/ 1731605 h 3245348"/>
              <a:gd name="connsiteX6" fmla="*/ 3335655 w 4492692"/>
              <a:gd name="connsiteY6" fmla="*/ 2067993 h 3245348"/>
              <a:gd name="connsiteX7" fmla="*/ 3310256 w 4492692"/>
              <a:gd name="connsiteY7" fmla="*/ 2543789 h 3245348"/>
              <a:gd name="connsiteX8" fmla="*/ 3333961 w 4492692"/>
              <a:gd name="connsiteY8" fmla="*/ 2854778 h 3245348"/>
              <a:gd name="connsiteX9" fmla="*/ 3366133 w 4492692"/>
              <a:gd name="connsiteY9" fmla="*/ 3086750 h 3245348"/>
              <a:gd name="connsiteX10" fmla="*/ 3298404 w 4492692"/>
              <a:gd name="connsiteY10" fmla="*/ 3158995 h 3245348"/>
              <a:gd name="connsiteX11" fmla="*/ 3195117 w 4492692"/>
              <a:gd name="connsiteY11" fmla="*/ 3136418 h 3245348"/>
              <a:gd name="connsiteX12" fmla="*/ 2866067 w 4492692"/>
              <a:gd name="connsiteY12" fmla="*/ 3009991 h 3245348"/>
              <a:gd name="connsiteX13" fmla="*/ 2819785 w 4492692"/>
              <a:gd name="connsiteY13" fmla="*/ 3013377 h 3245348"/>
              <a:gd name="connsiteX14" fmla="*/ 2413411 w 4492692"/>
              <a:gd name="connsiteY14" fmla="*/ 3203018 h 3245348"/>
              <a:gd name="connsiteX15" fmla="*/ 2255941 w 4492692"/>
              <a:gd name="connsiteY15" fmla="*/ 3248735 h 3245348"/>
              <a:gd name="connsiteX16" fmla="*/ 2206838 w 4492692"/>
              <a:gd name="connsiteY16" fmla="*/ 3241398 h 3245348"/>
              <a:gd name="connsiteX17" fmla="*/ 1765470 w 4492692"/>
              <a:gd name="connsiteY17" fmla="*/ 3063045 h 3245348"/>
              <a:gd name="connsiteX18" fmla="*/ 1663876 w 4492692"/>
              <a:gd name="connsiteY18" fmla="*/ 3007733 h 3245348"/>
              <a:gd name="connsiteX19" fmla="*/ 1637914 w 4492692"/>
              <a:gd name="connsiteY19" fmla="*/ 3006604 h 3245348"/>
              <a:gd name="connsiteX20" fmla="*/ 1286852 w 4492692"/>
              <a:gd name="connsiteY20" fmla="*/ 3139805 h 3245348"/>
              <a:gd name="connsiteX21" fmla="*/ 1193160 w 4492692"/>
              <a:gd name="connsiteY21" fmla="*/ 3158995 h 3245348"/>
              <a:gd name="connsiteX22" fmla="*/ 1125995 w 4492692"/>
              <a:gd name="connsiteY22" fmla="*/ 3081671 h 3245348"/>
              <a:gd name="connsiteX23" fmla="*/ 1168890 w 4492692"/>
              <a:gd name="connsiteY23" fmla="*/ 2761087 h 3245348"/>
              <a:gd name="connsiteX24" fmla="*/ 1178485 w 4492692"/>
              <a:gd name="connsiteY24" fmla="*/ 2297143 h 3245348"/>
              <a:gd name="connsiteX25" fmla="*/ 966267 w 4492692"/>
              <a:gd name="connsiteY25" fmla="*/ 1338777 h 3245348"/>
              <a:gd name="connsiteX26" fmla="*/ 388878 w 4492692"/>
              <a:gd name="connsiteY26" fmla="*/ 411454 h 3245348"/>
              <a:gd name="connsiteX27" fmla="*/ 322277 w 4492692"/>
              <a:gd name="connsiteY27" fmla="*/ 339210 h 3245348"/>
              <a:gd name="connsiteX28" fmla="*/ 294621 w 4492692"/>
              <a:gd name="connsiteY28" fmla="*/ 327921 h 3245348"/>
              <a:gd name="connsiteX29" fmla="*/ 22576 w 4492692"/>
              <a:gd name="connsiteY29" fmla="*/ 327357 h 3245348"/>
              <a:gd name="connsiteX30" fmla="*/ 0 w 4492692"/>
              <a:gd name="connsiteY30" fmla="*/ 327357 h 3245348"/>
              <a:gd name="connsiteX31" fmla="*/ 0 w 4492692"/>
              <a:gd name="connsiteY31" fmla="*/ 0 h 3245348"/>
              <a:gd name="connsiteX32" fmla="*/ 4492692 w 4492692"/>
              <a:gd name="connsiteY32" fmla="*/ 0 h 3245348"/>
              <a:gd name="connsiteX33" fmla="*/ 4492692 w 4492692"/>
              <a:gd name="connsiteY33" fmla="*/ 326228 h 3245348"/>
              <a:gd name="connsiteX34" fmla="*/ 2097342 w 4492692"/>
              <a:gd name="connsiteY34" fmla="*/ 2619984 h 3245348"/>
              <a:gd name="connsiteX35" fmla="*/ 1766034 w 4492692"/>
              <a:gd name="connsiteY35" fmla="*/ 2394221 h 3245348"/>
              <a:gd name="connsiteX36" fmla="*/ 1746845 w 4492692"/>
              <a:gd name="connsiteY36" fmla="*/ 2393657 h 3245348"/>
              <a:gd name="connsiteX37" fmla="*/ 1680809 w 4492692"/>
              <a:gd name="connsiteY37" fmla="*/ 2429779 h 3245348"/>
              <a:gd name="connsiteX38" fmla="*/ 1341035 w 4492692"/>
              <a:gd name="connsiteY38" fmla="*/ 2601923 h 3245348"/>
              <a:gd name="connsiteX39" fmla="*/ 1339342 w 4492692"/>
              <a:gd name="connsiteY39" fmla="*/ 2629015 h 3245348"/>
              <a:gd name="connsiteX40" fmla="*/ 1646380 w 4492692"/>
              <a:gd name="connsiteY40" fmla="*/ 2827687 h 3245348"/>
              <a:gd name="connsiteX41" fmla="*/ 1676293 w 4492692"/>
              <a:gd name="connsiteY41" fmla="*/ 2828816 h 3245348"/>
              <a:gd name="connsiteX42" fmla="*/ 1951725 w 4492692"/>
              <a:gd name="connsiteY42" fmla="*/ 2696180 h 3245348"/>
              <a:gd name="connsiteX43" fmla="*/ 2097342 w 4492692"/>
              <a:gd name="connsiteY43" fmla="*/ 2619984 h 3245348"/>
              <a:gd name="connsiteX44" fmla="*/ 2397043 w 4492692"/>
              <a:gd name="connsiteY44" fmla="*/ 2618291 h 3245348"/>
              <a:gd name="connsiteX45" fmla="*/ 2397608 w 4492692"/>
              <a:gd name="connsiteY45" fmla="*/ 2619420 h 3245348"/>
              <a:gd name="connsiteX46" fmla="*/ 2824865 w 4492692"/>
              <a:gd name="connsiteY46" fmla="*/ 2831073 h 3245348"/>
              <a:gd name="connsiteX47" fmla="*/ 2841797 w 4492692"/>
              <a:gd name="connsiteY47" fmla="*/ 2828816 h 3245348"/>
              <a:gd name="connsiteX48" fmla="*/ 3155044 w 4492692"/>
              <a:gd name="connsiteY48" fmla="*/ 2627322 h 3245348"/>
              <a:gd name="connsiteX49" fmla="*/ 3153915 w 4492692"/>
              <a:gd name="connsiteY49" fmla="*/ 2603052 h 3245348"/>
              <a:gd name="connsiteX50" fmla="*/ 2746412 w 4492692"/>
              <a:gd name="connsiteY50" fmla="*/ 2394221 h 3245348"/>
              <a:gd name="connsiteX51" fmla="*/ 2726658 w 4492692"/>
              <a:gd name="connsiteY51" fmla="*/ 2395350 h 3245348"/>
              <a:gd name="connsiteX52" fmla="*/ 2662315 w 4492692"/>
              <a:gd name="connsiteY52" fmla="*/ 2440502 h 3245348"/>
              <a:gd name="connsiteX53" fmla="*/ 2397043 w 4492692"/>
              <a:gd name="connsiteY53" fmla="*/ 2618291 h 3245348"/>
              <a:gd name="connsiteX54" fmla="*/ 2809626 w 4492692"/>
              <a:gd name="connsiteY54" fmla="*/ 329050 h 3245348"/>
              <a:gd name="connsiteX55" fmla="*/ 2323670 w 4492692"/>
              <a:gd name="connsiteY55" fmla="*/ 329050 h 3245348"/>
              <a:gd name="connsiteX56" fmla="*/ 2320848 w 4492692"/>
              <a:gd name="connsiteY56" fmla="*/ 361221 h 3245348"/>
              <a:gd name="connsiteX57" fmla="*/ 2483398 w 4492692"/>
              <a:gd name="connsiteY57" fmla="*/ 811619 h 3245348"/>
              <a:gd name="connsiteX58" fmla="*/ 2551691 w 4492692"/>
              <a:gd name="connsiteY58" fmla="*/ 919986 h 3245348"/>
              <a:gd name="connsiteX59" fmla="*/ 2809626 w 4492692"/>
              <a:gd name="connsiteY59" fmla="*/ 329050 h 3245348"/>
              <a:gd name="connsiteX60" fmla="*/ 1938179 w 4492692"/>
              <a:gd name="connsiteY60" fmla="*/ 917728 h 3245348"/>
              <a:gd name="connsiteX61" fmla="*/ 1941565 w 4492692"/>
              <a:gd name="connsiteY61" fmla="*/ 915471 h 3245348"/>
              <a:gd name="connsiteX62" fmla="*/ 2161120 w 4492692"/>
              <a:gd name="connsiteY62" fmla="*/ 418791 h 3245348"/>
              <a:gd name="connsiteX63" fmla="*/ 2166764 w 4492692"/>
              <a:gd name="connsiteY63" fmla="*/ 328486 h 3245348"/>
              <a:gd name="connsiteX64" fmla="*/ 1682502 w 4492692"/>
              <a:gd name="connsiteY64" fmla="*/ 328486 h 3245348"/>
              <a:gd name="connsiteX65" fmla="*/ 1938179 w 4492692"/>
              <a:gd name="connsiteY65" fmla="*/ 917728 h 3245348"/>
              <a:gd name="connsiteX66" fmla="*/ 1822475 w 4492692"/>
              <a:gd name="connsiteY66" fmla="*/ 2924765 h 3245348"/>
              <a:gd name="connsiteX67" fmla="*/ 1826991 w 4492692"/>
              <a:gd name="connsiteY67" fmla="*/ 2928151 h 3245348"/>
              <a:gd name="connsiteX68" fmla="*/ 2237880 w 4492692"/>
              <a:gd name="connsiteY68" fmla="*/ 3096910 h 3245348"/>
              <a:gd name="connsiteX69" fmla="*/ 2256505 w 4492692"/>
              <a:gd name="connsiteY69" fmla="*/ 3095781 h 3245348"/>
              <a:gd name="connsiteX70" fmla="*/ 2436552 w 4492692"/>
              <a:gd name="connsiteY70" fmla="*/ 3034825 h 3245348"/>
              <a:gd name="connsiteX71" fmla="*/ 2674168 w 4492692"/>
              <a:gd name="connsiteY71" fmla="*/ 2927023 h 3245348"/>
              <a:gd name="connsiteX72" fmla="*/ 2664573 w 4492692"/>
              <a:gd name="connsiteY72" fmla="*/ 2920250 h 3245348"/>
              <a:gd name="connsiteX73" fmla="*/ 2257634 w 4492692"/>
              <a:gd name="connsiteY73" fmla="*/ 2709725 h 3245348"/>
              <a:gd name="connsiteX74" fmla="*/ 2233929 w 4492692"/>
              <a:gd name="connsiteY74" fmla="*/ 2711419 h 3245348"/>
              <a:gd name="connsiteX75" fmla="*/ 1962449 w 4492692"/>
              <a:gd name="connsiteY75" fmla="*/ 2855907 h 3245348"/>
              <a:gd name="connsiteX76" fmla="*/ 1822475 w 4492692"/>
              <a:gd name="connsiteY76" fmla="*/ 2924765 h 3245348"/>
              <a:gd name="connsiteX77" fmla="*/ 1898106 w 4492692"/>
              <a:gd name="connsiteY77" fmla="*/ 2306738 h 3245348"/>
              <a:gd name="connsiteX78" fmla="*/ 1905443 w 4492692"/>
              <a:gd name="connsiteY78" fmla="*/ 2312382 h 3245348"/>
              <a:gd name="connsiteX79" fmla="*/ 2235622 w 4492692"/>
              <a:gd name="connsiteY79" fmla="*/ 2526857 h 3245348"/>
              <a:gd name="connsiteX80" fmla="*/ 2258763 w 4492692"/>
              <a:gd name="connsiteY80" fmla="*/ 2526857 h 3245348"/>
              <a:gd name="connsiteX81" fmla="*/ 2508232 w 4492692"/>
              <a:gd name="connsiteY81" fmla="*/ 2367694 h 3245348"/>
              <a:gd name="connsiteX82" fmla="*/ 2595715 w 4492692"/>
              <a:gd name="connsiteY82" fmla="*/ 2307302 h 3245348"/>
              <a:gd name="connsiteX83" fmla="*/ 2246346 w 4492692"/>
              <a:gd name="connsiteY83" fmla="*/ 2070815 h 3245348"/>
              <a:gd name="connsiteX84" fmla="*/ 1898106 w 4492692"/>
              <a:gd name="connsiteY84" fmla="*/ 2306738 h 3245348"/>
              <a:gd name="connsiteX85" fmla="*/ 2884128 w 4492692"/>
              <a:gd name="connsiteY85" fmla="*/ 579648 h 3245348"/>
              <a:gd name="connsiteX86" fmla="*/ 2650463 w 4492692"/>
              <a:gd name="connsiteY86" fmla="*/ 1041334 h 3245348"/>
              <a:gd name="connsiteX87" fmla="*/ 2886385 w 4492692"/>
              <a:gd name="connsiteY87" fmla="*/ 1265968 h 3245348"/>
              <a:gd name="connsiteX88" fmla="*/ 3098039 w 4492692"/>
              <a:gd name="connsiteY88" fmla="*/ 986586 h 3245348"/>
              <a:gd name="connsiteX89" fmla="*/ 2884128 w 4492692"/>
              <a:gd name="connsiteY89" fmla="*/ 579648 h 3245348"/>
              <a:gd name="connsiteX90" fmla="*/ 1608564 w 4492692"/>
              <a:gd name="connsiteY90" fmla="*/ 579648 h 3245348"/>
              <a:gd name="connsiteX91" fmla="*/ 1394654 w 4492692"/>
              <a:gd name="connsiteY91" fmla="*/ 987150 h 3245348"/>
              <a:gd name="connsiteX92" fmla="*/ 1606307 w 4492692"/>
              <a:gd name="connsiteY92" fmla="*/ 1266533 h 3245348"/>
              <a:gd name="connsiteX93" fmla="*/ 1842230 w 4492692"/>
              <a:gd name="connsiteY93" fmla="*/ 1041334 h 3245348"/>
              <a:gd name="connsiteX94" fmla="*/ 1608564 w 4492692"/>
              <a:gd name="connsiteY94" fmla="*/ 579648 h 3245348"/>
              <a:gd name="connsiteX95" fmla="*/ 3449101 w 4492692"/>
              <a:gd name="connsiteY95" fmla="*/ 329050 h 3245348"/>
              <a:gd name="connsiteX96" fmla="*/ 2962016 w 4492692"/>
              <a:gd name="connsiteY96" fmla="*/ 329050 h 3245348"/>
              <a:gd name="connsiteX97" fmla="*/ 3183264 w 4492692"/>
              <a:gd name="connsiteY97" fmla="*/ 850564 h 3245348"/>
              <a:gd name="connsiteX98" fmla="*/ 3449101 w 4492692"/>
              <a:gd name="connsiteY98" fmla="*/ 329050 h 3245348"/>
              <a:gd name="connsiteX99" fmla="*/ 1042463 w 4492692"/>
              <a:gd name="connsiteY99" fmla="*/ 327921 h 3245348"/>
              <a:gd name="connsiteX100" fmla="*/ 1308863 w 4492692"/>
              <a:gd name="connsiteY100" fmla="*/ 850564 h 3245348"/>
              <a:gd name="connsiteX101" fmla="*/ 1530676 w 4492692"/>
              <a:gd name="connsiteY101" fmla="*/ 327921 h 3245348"/>
              <a:gd name="connsiteX102" fmla="*/ 1042463 w 4492692"/>
              <a:gd name="connsiteY102" fmla="*/ 327921 h 3245348"/>
              <a:gd name="connsiteX103" fmla="*/ 2247475 w 4492692"/>
              <a:gd name="connsiteY103" fmla="*/ 1314507 h 3245348"/>
              <a:gd name="connsiteX104" fmla="*/ 2259327 w 4492692"/>
              <a:gd name="connsiteY104" fmla="*/ 1298704 h 3245348"/>
              <a:gd name="connsiteX105" fmla="*/ 2456306 w 4492692"/>
              <a:gd name="connsiteY105" fmla="*/ 1063910 h 3245348"/>
              <a:gd name="connsiteX106" fmla="*/ 2455742 w 4492692"/>
              <a:gd name="connsiteY106" fmla="*/ 1035690 h 3245348"/>
              <a:gd name="connsiteX107" fmla="*/ 2296014 w 4492692"/>
              <a:gd name="connsiteY107" fmla="*/ 773240 h 3245348"/>
              <a:gd name="connsiteX108" fmla="*/ 2246346 w 4492692"/>
              <a:gd name="connsiteY108" fmla="*/ 661487 h 3245348"/>
              <a:gd name="connsiteX109" fmla="*/ 2242960 w 4492692"/>
              <a:gd name="connsiteY109" fmla="*/ 666002 h 3245348"/>
              <a:gd name="connsiteX110" fmla="*/ 2034693 w 4492692"/>
              <a:gd name="connsiteY110" fmla="*/ 1039076 h 3245348"/>
              <a:gd name="connsiteX111" fmla="*/ 2035257 w 4492692"/>
              <a:gd name="connsiteY111" fmla="*/ 1063346 h 3245348"/>
              <a:gd name="connsiteX112" fmla="*/ 2150961 w 4492692"/>
              <a:gd name="connsiteY112" fmla="*/ 1208399 h 3245348"/>
              <a:gd name="connsiteX113" fmla="*/ 2247475 w 4492692"/>
              <a:gd name="connsiteY113" fmla="*/ 1314507 h 3245348"/>
              <a:gd name="connsiteX114" fmla="*/ 2726093 w 4492692"/>
              <a:gd name="connsiteY114" fmla="*/ 2214739 h 3245348"/>
              <a:gd name="connsiteX115" fmla="*/ 2983464 w 4492692"/>
              <a:gd name="connsiteY115" fmla="*/ 2003086 h 3245348"/>
              <a:gd name="connsiteX116" fmla="*/ 2973869 w 4492692"/>
              <a:gd name="connsiteY116" fmla="*/ 1997442 h 3245348"/>
              <a:gd name="connsiteX117" fmla="*/ 2601924 w 4492692"/>
              <a:gd name="connsiteY117" fmla="*/ 1792562 h 3245348"/>
              <a:gd name="connsiteX118" fmla="*/ 2578218 w 4492692"/>
              <a:gd name="connsiteY118" fmla="*/ 1794819 h 3245348"/>
              <a:gd name="connsiteX119" fmla="*/ 2430908 w 4492692"/>
              <a:gd name="connsiteY119" fmla="*/ 1922375 h 3245348"/>
              <a:gd name="connsiteX120" fmla="*/ 2364872 w 4492692"/>
              <a:gd name="connsiteY120" fmla="*/ 1976559 h 3245348"/>
              <a:gd name="connsiteX121" fmla="*/ 2726093 w 4492692"/>
              <a:gd name="connsiteY121" fmla="*/ 2214739 h 3245348"/>
              <a:gd name="connsiteX122" fmla="*/ 1512615 w 4492692"/>
              <a:gd name="connsiteY122" fmla="*/ 2000264 h 3245348"/>
              <a:gd name="connsiteX123" fmla="*/ 1516566 w 4492692"/>
              <a:gd name="connsiteY123" fmla="*/ 2005343 h 3245348"/>
              <a:gd name="connsiteX124" fmla="*/ 1757568 w 4492692"/>
              <a:gd name="connsiteY124" fmla="*/ 2204015 h 3245348"/>
              <a:gd name="connsiteX125" fmla="*/ 1779016 w 4492692"/>
              <a:gd name="connsiteY125" fmla="*/ 2204015 h 3245348"/>
              <a:gd name="connsiteX126" fmla="*/ 2025662 w 4492692"/>
              <a:gd name="connsiteY126" fmla="*/ 2044288 h 3245348"/>
              <a:gd name="connsiteX127" fmla="*/ 2123305 w 4492692"/>
              <a:gd name="connsiteY127" fmla="*/ 1975430 h 3245348"/>
              <a:gd name="connsiteX128" fmla="*/ 1916167 w 4492692"/>
              <a:gd name="connsiteY128" fmla="*/ 1796512 h 3245348"/>
              <a:gd name="connsiteX129" fmla="*/ 1886253 w 4492692"/>
              <a:gd name="connsiteY129" fmla="*/ 1794255 h 3245348"/>
              <a:gd name="connsiteX130" fmla="*/ 1550430 w 4492692"/>
              <a:gd name="connsiteY130" fmla="*/ 1981638 h 3245348"/>
              <a:gd name="connsiteX131" fmla="*/ 1512615 w 4492692"/>
              <a:gd name="connsiteY131" fmla="*/ 2000264 h 3245348"/>
              <a:gd name="connsiteX132" fmla="*/ 2702953 w 4492692"/>
              <a:gd name="connsiteY132" fmla="*/ 1680809 h 3245348"/>
              <a:gd name="connsiteX133" fmla="*/ 3097474 w 4492692"/>
              <a:gd name="connsiteY133" fmla="*/ 1890204 h 3245348"/>
              <a:gd name="connsiteX134" fmla="*/ 3238012 w 4492692"/>
              <a:gd name="connsiteY134" fmla="*/ 1753053 h 3245348"/>
              <a:gd name="connsiteX135" fmla="*/ 3246478 w 4492692"/>
              <a:gd name="connsiteY135" fmla="*/ 1737814 h 3245348"/>
              <a:gd name="connsiteX136" fmla="*/ 3259459 w 4492692"/>
              <a:gd name="connsiteY136" fmla="*/ 1682502 h 3245348"/>
              <a:gd name="connsiteX137" fmla="*/ 2903882 w 4492692"/>
              <a:gd name="connsiteY137" fmla="*/ 1470284 h 3245348"/>
              <a:gd name="connsiteX138" fmla="*/ 2702953 w 4492692"/>
              <a:gd name="connsiteY138" fmla="*/ 1680809 h 3245348"/>
              <a:gd name="connsiteX139" fmla="*/ 1233233 w 4492692"/>
              <a:gd name="connsiteY139" fmla="*/ 1683066 h 3245348"/>
              <a:gd name="connsiteX140" fmla="*/ 1241699 w 4492692"/>
              <a:gd name="connsiteY140" fmla="*/ 1717495 h 3245348"/>
              <a:gd name="connsiteX141" fmla="*/ 1266533 w 4492692"/>
              <a:gd name="connsiteY141" fmla="*/ 1763777 h 3245348"/>
              <a:gd name="connsiteX142" fmla="*/ 1383930 w 4492692"/>
              <a:gd name="connsiteY142" fmla="*/ 1882302 h 3245348"/>
              <a:gd name="connsiteX143" fmla="*/ 1405942 w 4492692"/>
              <a:gd name="connsiteY143" fmla="*/ 1886253 h 3245348"/>
              <a:gd name="connsiteX144" fmla="*/ 1699999 w 4492692"/>
              <a:gd name="connsiteY144" fmla="*/ 1736121 h 3245348"/>
              <a:gd name="connsiteX145" fmla="*/ 1790304 w 4492692"/>
              <a:gd name="connsiteY145" fmla="*/ 1681373 h 3245348"/>
              <a:gd name="connsiteX146" fmla="*/ 1589375 w 4492692"/>
              <a:gd name="connsiteY146" fmla="*/ 1470849 h 3245348"/>
              <a:gd name="connsiteX147" fmla="*/ 1233233 w 4492692"/>
              <a:gd name="connsiteY147" fmla="*/ 1683066 h 3245348"/>
              <a:gd name="connsiteX148" fmla="*/ 3510057 w 4492692"/>
              <a:gd name="connsiteY148" fmla="*/ 563280 h 3245348"/>
              <a:gd name="connsiteX149" fmla="*/ 3505541 w 4492692"/>
              <a:gd name="connsiteY149" fmla="*/ 570617 h 3245348"/>
              <a:gd name="connsiteX150" fmla="*/ 3283165 w 4492692"/>
              <a:gd name="connsiteY150" fmla="*/ 968525 h 3245348"/>
              <a:gd name="connsiteX151" fmla="*/ 3285422 w 4492692"/>
              <a:gd name="connsiteY151" fmla="*/ 989408 h 3245348"/>
              <a:gd name="connsiteX152" fmla="*/ 3433862 w 4492692"/>
              <a:gd name="connsiteY152" fmla="*/ 1145749 h 3245348"/>
              <a:gd name="connsiteX153" fmla="*/ 3441199 w 4492692"/>
              <a:gd name="connsiteY153" fmla="*/ 1151393 h 3245348"/>
              <a:gd name="connsiteX154" fmla="*/ 3644386 w 4492692"/>
              <a:gd name="connsiteY154" fmla="*/ 770982 h 3245348"/>
              <a:gd name="connsiteX155" fmla="*/ 3510057 w 4492692"/>
              <a:gd name="connsiteY155" fmla="*/ 563280 h 3245348"/>
              <a:gd name="connsiteX156" fmla="*/ 850564 w 4492692"/>
              <a:gd name="connsiteY156" fmla="*/ 774368 h 3245348"/>
              <a:gd name="connsiteX157" fmla="*/ 1053751 w 4492692"/>
              <a:gd name="connsiteY157" fmla="*/ 1155344 h 3245348"/>
              <a:gd name="connsiteX158" fmla="*/ 1213478 w 4492692"/>
              <a:gd name="connsiteY158" fmla="*/ 986586 h 3245348"/>
              <a:gd name="connsiteX159" fmla="*/ 980942 w 4492692"/>
              <a:gd name="connsiteY159" fmla="*/ 570053 h 3245348"/>
              <a:gd name="connsiteX160" fmla="*/ 925066 w 4492692"/>
              <a:gd name="connsiteY160" fmla="*/ 677290 h 3245348"/>
              <a:gd name="connsiteX161" fmla="*/ 850564 w 4492692"/>
              <a:gd name="connsiteY161" fmla="*/ 774368 h 3245348"/>
              <a:gd name="connsiteX162" fmla="*/ 2353584 w 4492692"/>
              <a:gd name="connsiteY162" fmla="*/ 1414972 h 3245348"/>
              <a:gd name="connsiteX163" fmla="*/ 2577654 w 4492692"/>
              <a:gd name="connsiteY163" fmla="*/ 1596712 h 3245348"/>
              <a:gd name="connsiteX164" fmla="*/ 2786485 w 4492692"/>
              <a:gd name="connsiteY164" fmla="*/ 1380543 h 3245348"/>
              <a:gd name="connsiteX165" fmla="*/ 2561850 w 4492692"/>
              <a:gd name="connsiteY165" fmla="*/ 1170019 h 3245348"/>
              <a:gd name="connsiteX166" fmla="*/ 2461950 w 4492692"/>
              <a:gd name="connsiteY166" fmla="*/ 1293060 h 3245348"/>
              <a:gd name="connsiteX167" fmla="*/ 2353584 w 4492692"/>
              <a:gd name="connsiteY167" fmla="*/ 1414972 h 3245348"/>
              <a:gd name="connsiteX168" fmla="*/ 2139673 w 4492692"/>
              <a:gd name="connsiteY168" fmla="*/ 1418923 h 3245348"/>
              <a:gd name="connsiteX169" fmla="*/ 1929148 w 4492692"/>
              <a:gd name="connsiteY169" fmla="*/ 1171712 h 3245348"/>
              <a:gd name="connsiteX170" fmla="*/ 1706207 w 4492692"/>
              <a:gd name="connsiteY170" fmla="*/ 1380543 h 3245348"/>
              <a:gd name="connsiteX171" fmla="*/ 1917296 w 4492692"/>
              <a:gd name="connsiteY171" fmla="*/ 1598405 h 3245348"/>
              <a:gd name="connsiteX172" fmla="*/ 2139673 w 4492692"/>
              <a:gd name="connsiteY172" fmla="*/ 1418923 h 3245348"/>
              <a:gd name="connsiteX173" fmla="*/ 3300097 w 4492692"/>
              <a:gd name="connsiteY173" fmla="*/ 1532369 h 3245348"/>
              <a:gd name="connsiteX174" fmla="*/ 3380807 w 4492692"/>
              <a:gd name="connsiteY174" fmla="*/ 1300962 h 3245348"/>
              <a:gd name="connsiteX175" fmla="*/ 3190037 w 4492692"/>
              <a:gd name="connsiteY175" fmla="*/ 1111320 h 3245348"/>
              <a:gd name="connsiteX176" fmla="*/ 3003782 w 4492692"/>
              <a:gd name="connsiteY176" fmla="*/ 1354580 h 3245348"/>
              <a:gd name="connsiteX177" fmla="*/ 3300097 w 4492692"/>
              <a:gd name="connsiteY177" fmla="*/ 1532369 h 3245348"/>
              <a:gd name="connsiteX178" fmla="*/ 1303219 w 4492692"/>
              <a:gd name="connsiteY178" fmla="*/ 1112449 h 3245348"/>
              <a:gd name="connsiteX179" fmla="*/ 1115836 w 4492692"/>
              <a:gd name="connsiteY179" fmla="*/ 1293624 h 3245348"/>
              <a:gd name="connsiteX180" fmla="*/ 1113578 w 4492692"/>
              <a:gd name="connsiteY180" fmla="*/ 1309992 h 3245348"/>
              <a:gd name="connsiteX181" fmla="*/ 1156473 w 4492692"/>
              <a:gd name="connsiteY181" fmla="*/ 1427954 h 3245348"/>
              <a:gd name="connsiteX182" fmla="*/ 1191467 w 4492692"/>
              <a:gd name="connsiteY182" fmla="*/ 1533498 h 3245348"/>
              <a:gd name="connsiteX183" fmla="*/ 1488345 w 4492692"/>
              <a:gd name="connsiteY183" fmla="*/ 1355145 h 3245348"/>
              <a:gd name="connsiteX184" fmla="*/ 1303219 w 4492692"/>
              <a:gd name="connsiteY184" fmla="*/ 1112449 h 3245348"/>
              <a:gd name="connsiteX185" fmla="*/ 2246346 w 4492692"/>
              <a:gd name="connsiteY185" fmla="*/ 1521081 h 3245348"/>
              <a:gd name="connsiteX186" fmla="*/ 2027920 w 4492692"/>
              <a:gd name="connsiteY186" fmla="*/ 1700563 h 3245348"/>
              <a:gd name="connsiteX187" fmla="*/ 2246346 w 4492692"/>
              <a:gd name="connsiteY187" fmla="*/ 1883996 h 3245348"/>
              <a:gd name="connsiteX188" fmla="*/ 2464772 w 4492692"/>
              <a:gd name="connsiteY188" fmla="*/ 1700563 h 3245348"/>
              <a:gd name="connsiteX189" fmla="*/ 2246346 w 4492692"/>
              <a:gd name="connsiteY189" fmla="*/ 1521081 h 3245348"/>
              <a:gd name="connsiteX190" fmla="*/ 767596 w 4492692"/>
              <a:gd name="connsiteY190" fmla="*/ 647941 h 3245348"/>
              <a:gd name="connsiteX191" fmla="*/ 817828 w 4492692"/>
              <a:gd name="connsiteY191" fmla="*/ 566666 h 3245348"/>
              <a:gd name="connsiteX192" fmla="*/ 884993 w 4492692"/>
              <a:gd name="connsiteY192" fmla="*/ 356142 h 3245348"/>
              <a:gd name="connsiteX193" fmla="*/ 861288 w 4492692"/>
              <a:gd name="connsiteY193" fmla="*/ 327357 h 3245348"/>
              <a:gd name="connsiteX194" fmla="*/ 531673 w 4492692"/>
              <a:gd name="connsiteY194" fmla="*/ 327357 h 3245348"/>
              <a:gd name="connsiteX195" fmla="*/ 518691 w 4492692"/>
              <a:gd name="connsiteY195" fmla="*/ 327921 h 3245348"/>
              <a:gd name="connsiteX196" fmla="*/ 767596 w 4492692"/>
              <a:gd name="connsiteY196" fmla="*/ 647941 h 3245348"/>
              <a:gd name="connsiteX197" fmla="*/ 3727354 w 4492692"/>
              <a:gd name="connsiteY197" fmla="*/ 645119 h 3245348"/>
              <a:gd name="connsiteX198" fmla="*/ 3975129 w 4492692"/>
              <a:gd name="connsiteY198" fmla="*/ 327357 h 3245348"/>
              <a:gd name="connsiteX199" fmla="*/ 3621245 w 4492692"/>
              <a:gd name="connsiteY199" fmla="*/ 327357 h 3245348"/>
              <a:gd name="connsiteX200" fmla="*/ 3606006 w 4492692"/>
              <a:gd name="connsiteY200" fmla="*/ 345982 h 3245348"/>
              <a:gd name="connsiteX201" fmla="*/ 3660754 w 4492692"/>
              <a:gd name="connsiteY201" fmla="*/ 536753 h 3245348"/>
              <a:gd name="connsiteX202" fmla="*/ 3727354 w 4492692"/>
              <a:gd name="connsiteY202" fmla="*/ 645119 h 3245348"/>
              <a:gd name="connsiteX203" fmla="*/ 1629448 w 4492692"/>
              <a:gd name="connsiteY203" fmla="*/ 2292063 h 3245348"/>
              <a:gd name="connsiteX204" fmla="*/ 1619288 w 4492692"/>
              <a:gd name="connsiteY204" fmla="*/ 2283033 h 3245348"/>
              <a:gd name="connsiteX205" fmla="*/ 1391832 w 4492692"/>
              <a:gd name="connsiteY205" fmla="*/ 2090005 h 3245348"/>
              <a:gd name="connsiteX206" fmla="*/ 1325231 w 4492692"/>
              <a:gd name="connsiteY206" fmla="*/ 2078152 h 3245348"/>
              <a:gd name="connsiteX207" fmla="*/ 1308299 w 4492692"/>
              <a:gd name="connsiteY207" fmla="*/ 2106937 h 3245348"/>
              <a:gd name="connsiteX208" fmla="*/ 1326925 w 4492692"/>
              <a:gd name="connsiteY208" fmla="*/ 2365436 h 3245348"/>
              <a:gd name="connsiteX209" fmla="*/ 1326925 w 4492692"/>
              <a:gd name="connsiteY209" fmla="*/ 2447275 h 3245348"/>
              <a:gd name="connsiteX210" fmla="*/ 1629448 w 4492692"/>
              <a:gd name="connsiteY210" fmla="*/ 2292063 h 3245348"/>
              <a:gd name="connsiteX211" fmla="*/ 3161252 w 4492692"/>
              <a:gd name="connsiteY211" fmla="*/ 2445582 h 3245348"/>
              <a:gd name="connsiteX212" fmla="*/ 3162381 w 4492692"/>
              <a:gd name="connsiteY212" fmla="*/ 2434858 h 3245348"/>
              <a:gd name="connsiteX213" fmla="*/ 3180442 w 4492692"/>
              <a:gd name="connsiteY213" fmla="*/ 2125563 h 3245348"/>
              <a:gd name="connsiteX214" fmla="*/ 3146578 w 4492692"/>
              <a:gd name="connsiteY214" fmla="*/ 2071379 h 3245348"/>
              <a:gd name="connsiteX215" fmla="*/ 3118922 w 4492692"/>
              <a:gd name="connsiteY215" fmla="*/ 2077023 h 3245348"/>
              <a:gd name="connsiteX216" fmla="*/ 2924765 w 4492692"/>
              <a:gd name="connsiteY216" fmla="*/ 2244088 h 3245348"/>
              <a:gd name="connsiteX217" fmla="*/ 2863809 w 4492692"/>
              <a:gd name="connsiteY217" fmla="*/ 2293192 h 3245348"/>
              <a:gd name="connsiteX218" fmla="*/ 3161252 w 4492692"/>
              <a:gd name="connsiteY218" fmla="*/ 2445582 h 3245348"/>
              <a:gd name="connsiteX219" fmla="*/ 1492861 w 4492692"/>
              <a:gd name="connsiteY219" fmla="*/ 2907268 h 3245348"/>
              <a:gd name="connsiteX220" fmla="*/ 1315636 w 4492692"/>
              <a:gd name="connsiteY220" fmla="*/ 2792693 h 3245348"/>
              <a:gd name="connsiteX221" fmla="*/ 1292496 w 4492692"/>
              <a:gd name="connsiteY221" fmla="*/ 2982899 h 3245348"/>
              <a:gd name="connsiteX222" fmla="*/ 1492861 w 4492692"/>
              <a:gd name="connsiteY222" fmla="*/ 2907268 h 3245348"/>
              <a:gd name="connsiteX223" fmla="*/ 3177620 w 4492692"/>
              <a:gd name="connsiteY223" fmla="*/ 2792693 h 3245348"/>
              <a:gd name="connsiteX224" fmla="*/ 3000960 w 4492692"/>
              <a:gd name="connsiteY224" fmla="*/ 2907268 h 3245348"/>
              <a:gd name="connsiteX225" fmla="*/ 3199068 w 4492692"/>
              <a:gd name="connsiteY225" fmla="*/ 2982335 h 3245348"/>
              <a:gd name="connsiteX226" fmla="*/ 3177620 w 4492692"/>
              <a:gd name="connsiteY226" fmla="*/ 2792693 h 3245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4492692" h="3245348">
                <a:moveTo>
                  <a:pt x="4492692" y="326228"/>
                </a:moveTo>
                <a:cubicBezTo>
                  <a:pt x="4474067" y="326793"/>
                  <a:pt x="4455441" y="327357"/>
                  <a:pt x="4436816" y="327357"/>
                </a:cubicBezTo>
                <a:cubicBezTo>
                  <a:pt x="4358363" y="327357"/>
                  <a:pt x="4279910" y="327921"/>
                  <a:pt x="4201458" y="326793"/>
                </a:cubicBezTo>
                <a:cubicBezTo>
                  <a:pt x="4186783" y="326793"/>
                  <a:pt x="4176623" y="331308"/>
                  <a:pt x="4166464" y="342032"/>
                </a:cubicBezTo>
                <a:cubicBezTo>
                  <a:pt x="4016896" y="498937"/>
                  <a:pt x="3885953" y="669389"/>
                  <a:pt x="3771942" y="853386"/>
                </a:cubicBezTo>
                <a:cubicBezTo>
                  <a:pt x="3602056" y="1127124"/>
                  <a:pt x="3476192" y="1418923"/>
                  <a:pt x="3399997" y="1731605"/>
                </a:cubicBezTo>
                <a:cubicBezTo>
                  <a:pt x="3372905" y="1842229"/>
                  <a:pt x="3352587" y="1955111"/>
                  <a:pt x="3335655" y="2067993"/>
                </a:cubicBezTo>
                <a:cubicBezTo>
                  <a:pt x="3312514" y="2225463"/>
                  <a:pt x="3304612" y="2384626"/>
                  <a:pt x="3310256" y="2543789"/>
                </a:cubicBezTo>
                <a:cubicBezTo>
                  <a:pt x="3314207" y="2647640"/>
                  <a:pt x="3323238" y="2751492"/>
                  <a:pt x="3333961" y="2854778"/>
                </a:cubicBezTo>
                <a:cubicBezTo>
                  <a:pt x="3341863" y="2932667"/>
                  <a:pt x="3355973" y="3009426"/>
                  <a:pt x="3366133" y="3086750"/>
                </a:cubicBezTo>
                <a:cubicBezTo>
                  <a:pt x="3371777" y="3131338"/>
                  <a:pt x="3342992" y="3163510"/>
                  <a:pt x="3298404" y="3158995"/>
                </a:cubicBezTo>
                <a:cubicBezTo>
                  <a:pt x="3263410" y="3155044"/>
                  <a:pt x="3227853" y="3148271"/>
                  <a:pt x="3195117" y="3136418"/>
                </a:cubicBezTo>
                <a:cubicBezTo>
                  <a:pt x="3084493" y="3095781"/>
                  <a:pt x="2974997" y="3052886"/>
                  <a:pt x="2866067" y="3009991"/>
                </a:cubicBezTo>
                <a:cubicBezTo>
                  <a:pt x="2848570" y="3003218"/>
                  <a:pt x="2835589" y="3004347"/>
                  <a:pt x="2819785" y="3013377"/>
                </a:cubicBezTo>
                <a:cubicBezTo>
                  <a:pt x="2689407" y="3087315"/>
                  <a:pt x="2555078" y="3153915"/>
                  <a:pt x="2413411" y="3203018"/>
                </a:cubicBezTo>
                <a:cubicBezTo>
                  <a:pt x="2362050" y="3221080"/>
                  <a:pt x="2308996" y="3235754"/>
                  <a:pt x="2255941" y="3248735"/>
                </a:cubicBezTo>
                <a:cubicBezTo>
                  <a:pt x="2241266" y="3252122"/>
                  <a:pt x="2222641" y="3245349"/>
                  <a:pt x="2206838" y="3241398"/>
                </a:cubicBezTo>
                <a:cubicBezTo>
                  <a:pt x="2051625" y="3201890"/>
                  <a:pt x="1907136" y="3136418"/>
                  <a:pt x="1765470" y="3063045"/>
                </a:cubicBezTo>
                <a:cubicBezTo>
                  <a:pt x="1731605" y="3044984"/>
                  <a:pt x="1697741" y="3026923"/>
                  <a:pt x="1663876" y="3007733"/>
                </a:cubicBezTo>
                <a:cubicBezTo>
                  <a:pt x="1654846" y="3002653"/>
                  <a:pt x="1647509" y="3003218"/>
                  <a:pt x="1637914" y="3006604"/>
                </a:cubicBezTo>
                <a:cubicBezTo>
                  <a:pt x="1521081" y="3051757"/>
                  <a:pt x="1404249" y="3096910"/>
                  <a:pt x="1286852" y="3139805"/>
                </a:cubicBezTo>
                <a:cubicBezTo>
                  <a:pt x="1256938" y="3150528"/>
                  <a:pt x="1224767" y="3156173"/>
                  <a:pt x="1193160" y="3158995"/>
                </a:cubicBezTo>
                <a:cubicBezTo>
                  <a:pt x="1146878" y="3162946"/>
                  <a:pt x="1119222" y="3127952"/>
                  <a:pt x="1125995" y="3081671"/>
                </a:cubicBezTo>
                <a:cubicBezTo>
                  <a:pt x="1141234" y="2974997"/>
                  <a:pt x="1157038" y="2868324"/>
                  <a:pt x="1168890" y="2761087"/>
                </a:cubicBezTo>
                <a:cubicBezTo>
                  <a:pt x="1185822" y="2607003"/>
                  <a:pt x="1187516" y="2451791"/>
                  <a:pt x="1178485" y="2297143"/>
                </a:cubicBezTo>
                <a:cubicBezTo>
                  <a:pt x="1159295" y="1966399"/>
                  <a:pt x="1089873" y="1646380"/>
                  <a:pt x="966267" y="1338777"/>
                </a:cubicBezTo>
                <a:cubicBezTo>
                  <a:pt x="827987" y="995617"/>
                  <a:pt x="635524" y="686885"/>
                  <a:pt x="388878" y="411454"/>
                </a:cubicBezTo>
                <a:cubicBezTo>
                  <a:pt x="366866" y="387184"/>
                  <a:pt x="343725" y="364044"/>
                  <a:pt x="322277" y="339210"/>
                </a:cubicBezTo>
                <a:cubicBezTo>
                  <a:pt x="314376" y="330179"/>
                  <a:pt x="305909" y="327921"/>
                  <a:pt x="294621" y="327921"/>
                </a:cubicBezTo>
                <a:cubicBezTo>
                  <a:pt x="203751" y="327357"/>
                  <a:pt x="113446" y="327357"/>
                  <a:pt x="22576" y="327357"/>
                </a:cubicBezTo>
                <a:cubicBezTo>
                  <a:pt x="15803" y="327357"/>
                  <a:pt x="9031" y="327357"/>
                  <a:pt x="0" y="327357"/>
                </a:cubicBezTo>
                <a:cubicBezTo>
                  <a:pt x="0" y="217297"/>
                  <a:pt x="0" y="108366"/>
                  <a:pt x="0" y="0"/>
                </a:cubicBezTo>
                <a:cubicBezTo>
                  <a:pt x="1497376" y="0"/>
                  <a:pt x="2995316" y="0"/>
                  <a:pt x="4492692" y="0"/>
                </a:cubicBezTo>
                <a:cubicBezTo>
                  <a:pt x="4492692" y="108931"/>
                  <a:pt x="4492692" y="217862"/>
                  <a:pt x="4492692" y="326228"/>
                </a:cubicBezTo>
                <a:close/>
                <a:moveTo>
                  <a:pt x="2097342" y="2619984"/>
                </a:moveTo>
                <a:cubicBezTo>
                  <a:pt x="1986154" y="2543789"/>
                  <a:pt x="1876094" y="2468723"/>
                  <a:pt x="1766034" y="2394221"/>
                </a:cubicBezTo>
                <a:cubicBezTo>
                  <a:pt x="1761519" y="2390835"/>
                  <a:pt x="1751924" y="2391399"/>
                  <a:pt x="1746845" y="2393657"/>
                </a:cubicBezTo>
                <a:cubicBezTo>
                  <a:pt x="1724268" y="2404945"/>
                  <a:pt x="1703385" y="2418491"/>
                  <a:pt x="1680809" y="2429779"/>
                </a:cubicBezTo>
                <a:cubicBezTo>
                  <a:pt x="1567363" y="2487348"/>
                  <a:pt x="1454481" y="2544918"/>
                  <a:pt x="1341035" y="2601923"/>
                </a:cubicBezTo>
                <a:cubicBezTo>
                  <a:pt x="1321845" y="2611518"/>
                  <a:pt x="1321280" y="2617162"/>
                  <a:pt x="1339342" y="2629015"/>
                </a:cubicBezTo>
                <a:cubicBezTo>
                  <a:pt x="1441499" y="2695615"/>
                  <a:pt x="1544222" y="2761087"/>
                  <a:pt x="1646380" y="2827687"/>
                </a:cubicBezTo>
                <a:cubicBezTo>
                  <a:pt x="1657104" y="2834460"/>
                  <a:pt x="1665570" y="2834460"/>
                  <a:pt x="1676293" y="2828816"/>
                </a:cubicBezTo>
                <a:cubicBezTo>
                  <a:pt x="1767728" y="2784227"/>
                  <a:pt x="1860291" y="2740768"/>
                  <a:pt x="1951725" y="2696180"/>
                </a:cubicBezTo>
                <a:cubicBezTo>
                  <a:pt x="2001393" y="2671910"/>
                  <a:pt x="2049932" y="2645383"/>
                  <a:pt x="2097342" y="2619984"/>
                </a:cubicBezTo>
                <a:close/>
                <a:moveTo>
                  <a:pt x="2397043" y="2618291"/>
                </a:moveTo>
                <a:cubicBezTo>
                  <a:pt x="2397043" y="2618291"/>
                  <a:pt x="2397043" y="2619420"/>
                  <a:pt x="2397608" y="2619420"/>
                </a:cubicBezTo>
                <a:cubicBezTo>
                  <a:pt x="2539839" y="2689971"/>
                  <a:pt x="2682070" y="2761087"/>
                  <a:pt x="2824865" y="2831073"/>
                </a:cubicBezTo>
                <a:cubicBezTo>
                  <a:pt x="2829380" y="2833331"/>
                  <a:pt x="2837282" y="2832202"/>
                  <a:pt x="2841797" y="2828816"/>
                </a:cubicBezTo>
                <a:cubicBezTo>
                  <a:pt x="2946213" y="2761651"/>
                  <a:pt x="3051193" y="2694486"/>
                  <a:pt x="3155044" y="2627322"/>
                </a:cubicBezTo>
                <a:cubicBezTo>
                  <a:pt x="3170283" y="2617727"/>
                  <a:pt x="3169154" y="2610954"/>
                  <a:pt x="3153915" y="2603052"/>
                </a:cubicBezTo>
                <a:cubicBezTo>
                  <a:pt x="3017893" y="2533065"/>
                  <a:pt x="2882435" y="2463079"/>
                  <a:pt x="2746412" y="2394221"/>
                </a:cubicBezTo>
                <a:cubicBezTo>
                  <a:pt x="2741332" y="2391399"/>
                  <a:pt x="2731737" y="2391963"/>
                  <a:pt x="2726658" y="2395350"/>
                </a:cubicBezTo>
                <a:cubicBezTo>
                  <a:pt x="2704646" y="2409460"/>
                  <a:pt x="2683763" y="2425828"/>
                  <a:pt x="2662315" y="2440502"/>
                </a:cubicBezTo>
                <a:cubicBezTo>
                  <a:pt x="2574832" y="2499765"/>
                  <a:pt x="2486220" y="2559028"/>
                  <a:pt x="2397043" y="2618291"/>
                </a:cubicBezTo>
                <a:close/>
                <a:moveTo>
                  <a:pt x="2809626" y="329050"/>
                </a:moveTo>
                <a:cubicBezTo>
                  <a:pt x="2645947" y="329050"/>
                  <a:pt x="2485091" y="329050"/>
                  <a:pt x="2323670" y="329050"/>
                </a:cubicBezTo>
                <a:cubicBezTo>
                  <a:pt x="2322541" y="340903"/>
                  <a:pt x="2319719" y="351627"/>
                  <a:pt x="2320848" y="361221"/>
                </a:cubicBezTo>
                <a:cubicBezTo>
                  <a:pt x="2345118" y="522078"/>
                  <a:pt x="2400430" y="672211"/>
                  <a:pt x="2483398" y="811619"/>
                </a:cubicBezTo>
                <a:cubicBezTo>
                  <a:pt x="2504845" y="847742"/>
                  <a:pt x="2527986" y="882171"/>
                  <a:pt x="2551691" y="919986"/>
                </a:cubicBezTo>
                <a:cubicBezTo>
                  <a:pt x="2667395" y="733731"/>
                  <a:pt x="2753185" y="538446"/>
                  <a:pt x="2809626" y="329050"/>
                </a:cubicBezTo>
                <a:close/>
                <a:moveTo>
                  <a:pt x="1938179" y="917728"/>
                </a:moveTo>
                <a:cubicBezTo>
                  <a:pt x="1941001" y="916035"/>
                  <a:pt x="1941565" y="916035"/>
                  <a:pt x="1941565" y="915471"/>
                </a:cubicBezTo>
                <a:cubicBezTo>
                  <a:pt x="2048239" y="764774"/>
                  <a:pt x="2124434" y="600531"/>
                  <a:pt x="2161120" y="418791"/>
                </a:cubicBezTo>
                <a:cubicBezTo>
                  <a:pt x="2166764" y="389442"/>
                  <a:pt x="2176924" y="360093"/>
                  <a:pt x="2166764" y="328486"/>
                </a:cubicBezTo>
                <a:cubicBezTo>
                  <a:pt x="2006472" y="328486"/>
                  <a:pt x="1845616" y="328486"/>
                  <a:pt x="1682502" y="328486"/>
                </a:cubicBezTo>
                <a:cubicBezTo>
                  <a:pt x="1738943" y="538446"/>
                  <a:pt x="1825297" y="733167"/>
                  <a:pt x="1938179" y="917728"/>
                </a:cubicBezTo>
                <a:close/>
                <a:moveTo>
                  <a:pt x="1822475" y="2924765"/>
                </a:moveTo>
                <a:cubicBezTo>
                  <a:pt x="1824733" y="2926458"/>
                  <a:pt x="1825862" y="2927587"/>
                  <a:pt x="1826991" y="2928151"/>
                </a:cubicBezTo>
                <a:cubicBezTo>
                  <a:pt x="1959062" y="2997009"/>
                  <a:pt x="2093391" y="3059659"/>
                  <a:pt x="2237880" y="3096910"/>
                </a:cubicBezTo>
                <a:cubicBezTo>
                  <a:pt x="2243524" y="3098603"/>
                  <a:pt x="2250861" y="3098039"/>
                  <a:pt x="2256505" y="3095781"/>
                </a:cubicBezTo>
                <a:cubicBezTo>
                  <a:pt x="2316897" y="3076026"/>
                  <a:pt x="2377853" y="3058530"/>
                  <a:pt x="2436552" y="3034825"/>
                </a:cubicBezTo>
                <a:cubicBezTo>
                  <a:pt x="2516133" y="3002089"/>
                  <a:pt x="2593457" y="2964274"/>
                  <a:pt x="2674168" y="2927023"/>
                </a:cubicBezTo>
                <a:cubicBezTo>
                  <a:pt x="2668524" y="2923072"/>
                  <a:pt x="2666830" y="2921378"/>
                  <a:pt x="2664573" y="2920250"/>
                </a:cubicBezTo>
                <a:cubicBezTo>
                  <a:pt x="2529115" y="2850263"/>
                  <a:pt x="2393092" y="2780276"/>
                  <a:pt x="2257634" y="2709725"/>
                </a:cubicBezTo>
                <a:cubicBezTo>
                  <a:pt x="2248039" y="2704646"/>
                  <a:pt x="2241831" y="2706903"/>
                  <a:pt x="2233929" y="2711419"/>
                </a:cubicBezTo>
                <a:cubicBezTo>
                  <a:pt x="2143624" y="2759958"/>
                  <a:pt x="2053318" y="2808497"/>
                  <a:pt x="1962449" y="2855907"/>
                </a:cubicBezTo>
                <a:cubicBezTo>
                  <a:pt x="1916732" y="2880177"/>
                  <a:pt x="1869885" y="2901624"/>
                  <a:pt x="1822475" y="2924765"/>
                </a:cubicBezTo>
                <a:close/>
                <a:moveTo>
                  <a:pt x="1898106" y="2306738"/>
                </a:moveTo>
                <a:cubicBezTo>
                  <a:pt x="1900364" y="2308431"/>
                  <a:pt x="1902621" y="2310689"/>
                  <a:pt x="1905443" y="2312382"/>
                </a:cubicBezTo>
                <a:cubicBezTo>
                  <a:pt x="2015503" y="2384062"/>
                  <a:pt x="2125563" y="2455177"/>
                  <a:pt x="2235622" y="2526857"/>
                </a:cubicBezTo>
                <a:cubicBezTo>
                  <a:pt x="2244089" y="2532501"/>
                  <a:pt x="2250297" y="2532501"/>
                  <a:pt x="2258763" y="2526857"/>
                </a:cubicBezTo>
                <a:cubicBezTo>
                  <a:pt x="2341731" y="2473803"/>
                  <a:pt x="2425264" y="2421313"/>
                  <a:pt x="2508232" y="2367694"/>
                </a:cubicBezTo>
                <a:cubicBezTo>
                  <a:pt x="2538145" y="2348504"/>
                  <a:pt x="2567495" y="2327056"/>
                  <a:pt x="2595715" y="2307302"/>
                </a:cubicBezTo>
                <a:cubicBezTo>
                  <a:pt x="2477754" y="2227721"/>
                  <a:pt x="2361485" y="2148703"/>
                  <a:pt x="2246346" y="2070815"/>
                </a:cubicBezTo>
                <a:cubicBezTo>
                  <a:pt x="2131207" y="2148703"/>
                  <a:pt x="2015503" y="2227156"/>
                  <a:pt x="1898106" y="2306738"/>
                </a:cubicBezTo>
                <a:close/>
                <a:moveTo>
                  <a:pt x="2884128" y="579648"/>
                </a:moveTo>
                <a:cubicBezTo>
                  <a:pt x="2821478" y="744455"/>
                  <a:pt x="2744155" y="896845"/>
                  <a:pt x="2650463" y="1041334"/>
                </a:cubicBezTo>
                <a:cubicBezTo>
                  <a:pt x="2721578" y="1123737"/>
                  <a:pt x="2800031" y="1196546"/>
                  <a:pt x="2886385" y="1265968"/>
                </a:cubicBezTo>
                <a:cubicBezTo>
                  <a:pt x="2957501" y="1171712"/>
                  <a:pt x="3028052" y="1079149"/>
                  <a:pt x="3098039" y="986586"/>
                </a:cubicBezTo>
                <a:cubicBezTo>
                  <a:pt x="3008298" y="860159"/>
                  <a:pt x="2938875" y="725829"/>
                  <a:pt x="2884128" y="579648"/>
                </a:cubicBezTo>
                <a:close/>
                <a:moveTo>
                  <a:pt x="1608564" y="579648"/>
                </a:moveTo>
                <a:cubicBezTo>
                  <a:pt x="1553817" y="726394"/>
                  <a:pt x="1483266" y="860159"/>
                  <a:pt x="1394654" y="987150"/>
                </a:cubicBezTo>
                <a:cubicBezTo>
                  <a:pt x="1465205" y="1080278"/>
                  <a:pt x="1535191" y="1172841"/>
                  <a:pt x="1606307" y="1266533"/>
                </a:cubicBezTo>
                <a:cubicBezTo>
                  <a:pt x="1692661" y="1196546"/>
                  <a:pt x="1771678" y="1123737"/>
                  <a:pt x="1842230" y="1041334"/>
                </a:cubicBezTo>
                <a:cubicBezTo>
                  <a:pt x="1748538" y="896845"/>
                  <a:pt x="1671214" y="744455"/>
                  <a:pt x="1608564" y="579648"/>
                </a:cubicBezTo>
                <a:close/>
                <a:moveTo>
                  <a:pt x="3449101" y="329050"/>
                </a:moveTo>
                <a:cubicBezTo>
                  <a:pt x="3285987" y="329050"/>
                  <a:pt x="3124566" y="329050"/>
                  <a:pt x="2962016" y="329050"/>
                </a:cubicBezTo>
                <a:cubicBezTo>
                  <a:pt x="3006040" y="516434"/>
                  <a:pt x="3079413" y="689707"/>
                  <a:pt x="3183264" y="850564"/>
                </a:cubicBezTo>
                <a:cubicBezTo>
                  <a:pt x="3263975" y="732602"/>
                  <a:pt x="3411285" y="443625"/>
                  <a:pt x="3449101" y="329050"/>
                </a:cubicBezTo>
                <a:close/>
                <a:moveTo>
                  <a:pt x="1042463" y="327921"/>
                </a:moveTo>
                <a:cubicBezTo>
                  <a:pt x="1115271" y="511354"/>
                  <a:pt x="1205012" y="683499"/>
                  <a:pt x="1308863" y="850564"/>
                </a:cubicBezTo>
                <a:cubicBezTo>
                  <a:pt x="1413279" y="687450"/>
                  <a:pt x="1486088" y="514176"/>
                  <a:pt x="1530676" y="327921"/>
                </a:cubicBezTo>
                <a:cubicBezTo>
                  <a:pt x="1367562" y="327921"/>
                  <a:pt x="1206141" y="327921"/>
                  <a:pt x="1042463" y="327921"/>
                </a:cubicBezTo>
                <a:close/>
                <a:moveTo>
                  <a:pt x="2247475" y="1314507"/>
                </a:moveTo>
                <a:cubicBezTo>
                  <a:pt x="2252555" y="1307735"/>
                  <a:pt x="2255377" y="1302655"/>
                  <a:pt x="2259327" y="1298704"/>
                </a:cubicBezTo>
                <a:cubicBezTo>
                  <a:pt x="2329879" y="1224767"/>
                  <a:pt x="2395350" y="1146314"/>
                  <a:pt x="2456306" y="1063910"/>
                </a:cubicBezTo>
                <a:cubicBezTo>
                  <a:pt x="2464208" y="1052622"/>
                  <a:pt x="2464208" y="1046413"/>
                  <a:pt x="2455742" y="1035690"/>
                </a:cubicBezTo>
                <a:cubicBezTo>
                  <a:pt x="2393092" y="953850"/>
                  <a:pt x="2340038" y="866367"/>
                  <a:pt x="2296014" y="773240"/>
                </a:cubicBezTo>
                <a:cubicBezTo>
                  <a:pt x="2278517" y="736553"/>
                  <a:pt x="2263278" y="699302"/>
                  <a:pt x="2246346" y="661487"/>
                </a:cubicBezTo>
                <a:cubicBezTo>
                  <a:pt x="2244653" y="663744"/>
                  <a:pt x="2243524" y="664873"/>
                  <a:pt x="2242960" y="666002"/>
                </a:cubicBezTo>
                <a:cubicBezTo>
                  <a:pt x="2191598" y="800331"/>
                  <a:pt x="2121612" y="924501"/>
                  <a:pt x="2034693" y="1039076"/>
                </a:cubicBezTo>
                <a:cubicBezTo>
                  <a:pt x="2027920" y="1048107"/>
                  <a:pt x="2028484" y="1054315"/>
                  <a:pt x="2035257" y="1063346"/>
                </a:cubicBezTo>
                <a:cubicBezTo>
                  <a:pt x="2074201" y="1111320"/>
                  <a:pt x="2111453" y="1160988"/>
                  <a:pt x="2150961" y="1208399"/>
                </a:cubicBezTo>
                <a:cubicBezTo>
                  <a:pt x="2180875" y="1243392"/>
                  <a:pt x="2213610" y="1276692"/>
                  <a:pt x="2247475" y="1314507"/>
                </a:cubicBezTo>
                <a:close/>
                <a:moveTo>
                  <a:pt x="2726093" y="2214739"/>
                </a:moveTo>
                <a:cubicBezTo>
                  <a:pt x="2813577" y="2143059"/>
                  <a:pt x="2897674" y="2073637"/>
                  <a:pt x="2983464" y="2003086"/>
                </a:cubicBezTo>
                <a:cubicBezTo>
                  <a:pt x="2977819" y="1999699"/>
                  <a:pt x="2976126" y="1998571"/>
                  <a:pt x="2973869" y="1997442"/>
                </a:cubicBezTo>
                <a:cubicBezTo>
                  <a:pt x="2845184" y="1937614"/>
                  <a:pt x="2721014" y="1869885"/>
                  <a:pt x="2601924" y="1792562"/>
                </a:cubicBezTo>
                <a:cubicBezTo>
                  <a:pt x="2591764" y="1786353"/>
                  <a:pt x="2586120" y="1788046"/>
                  <a:pt x="2578218" y="1794819"/>
                </a:cubicBezTo>
                <a:cubicBezTo>
                  <a:pt x="2529679" y="1837714"/>
                  <a:pt x="2480576" y="1880045"/>
                  <a:pt x="2430908" y="1922375"/>
                </a:cubicBezTo>
                <a:cubicBezTo>
                  <a:pt x="2410589" y="1939872"/>
                  <a:pt x="2389141" y="1956804"/>
                  <a:pt x="2364872" y="1976559"/>
                </a:cubicBezTo>
                <a:cubicBezTo>
                  <a:pt x="2487349" y="2056140"/>
                  <a:pt x="2605874" y="2134593"/>
                  <a:pt x="2726093" y="2214739"/>
                </a:cubicBezTo>
                <a:close/>
                <a:moveTo>
                  <a:pt x="1512615" y="2000264"/>
                </a:moveTo>
                <a:cubicBezTo>
                  <a:pt x="1514308" y="2003086"/>
                  <a:pt x="1515437" y="2004215"/>
                  <a:pt x="1516566" y="2005343"/>
                </a:cubicBezTo>
                <a:cubicBezTo>
                  <a:pt x="1596712" y="2071379"/>
                  <a:pt x="1677422" y="2137415"/>
                  <a:pt x="1757568" y="2204015"/>
                </a:cubicBezTo>
                <a:cubicBezTo>
                  <a:pt x="1766034" y="2210788"/>
                  <a:pt x="1771678" y="2208531"/>
                  <a:pt x="1779016" y="2204015"/>
                </a:cubicBezTo>
                <a:cubicBezTo>
                  <a:pt x="1861419" y="2150961"/>
                  <a:pt x="1943823" y="2097907"/>
                  <a:pt x="2025662" y="2044288"/>
                </a:cubicBezTo>
                <a:cubicBezTo>
                  <a:pt x="2058962" y="2022276"/>
                  <a:pt x="2091134" y="1998571"/>
                  <a:pt x="2123305" y="1975430"/>
                </a:cubicBezTo>
                <a:cubicBezTo>
                  <a:pt x="2053318" y="1915038"/>
                  <a:pt x="1984461" y="1856340"/>
                  <a:pt x="1916167" y="1796512"/>
                </a:cubicBezTo>
                <a:cubicBezTo>
                  <a:pt x="1904879" y="1786917"/>
                  <a:pt x="1898106" y="1786917"/>
                  <a:pt x="1886253" y="1794255"/>
                </a:cubicBezTo>
                <a:cubicBezTo>
                  <a:pt x="1778451" y="1864241"/>
                  <a:pt x="1666134" y="1926326"/>
                  <a:pt x="1550430" y="1981638"/>
                </a:cubicBezTo>
                <a:cubicBezTo>
                  <a:pt x="1538013" y="1987282"/>
                  <a:pt x="1525596" y="1993491"/>
                  <a:pt x="1512615" y="2000264"/>
                </a:cubicBezTo>
                <a:close/>
                <a:moveTo>
                  <a:pt x="2702953" y="1680809"/>
                </a:moveTo>
                <a:cubicBezTo>
                  <a:pt x="2829945" y="1762083"/>
                  <a:pt x="2963145" y="1831506"/>
                  <a:pt x="3097474" y="1890204"/>
                </a:cubicBezTo>
                <a:cubicBezTo>
                  <a:pt x="3145449" y="1843358"/>
                  <a:pt x="3191730" y="1798206"/>
                  <a:pt x="3238012" y="1753053"/>
                </a:cubicBezTo>
                <a:cubicBezTo>
                  <a:pt x="3241963" y="1749102"/>
                  <a:pt x="3244785" y="1743458"/>
                  <a:pt x="3246478" y="1737814"/>
                </a:cubicBezTo>
                <a:cubicBezTo>
                  <a:pt x="3251558" y="1718060"/>
                  <a:pt x="3255509" y="1698305"/>
                  <a:pt x="3259459" y="1682502"/>
                </a:cubicBezTo>
                <a:cubicBezTo>
                  <a:pt x="3139805" y="1610822"/>
                  <a:pt x="3021844" y="1540835"/>
                  <a:pt x="2903882" y="1470284"/>
                </a:cubicBezTo>
                <a:cubicBezTo>
                  <a:pt x="2838975" y="1538578"/>
                  <a:pt x="2771246" y="1609129"/>
                  <a:pt x="2702953" y="1680809"/>
                </a:cubicBezTo>
                <a:close/>
                <a:moveTo>
                  <a:pt x="1233233" y="1683066"/>
                </a:moveTo>
                <a:cubicBezTo>
                  <a:pt x="1235490" y="1692661"/>
                  <a:pt x="1240006" y="1704514"/>
                  <a:pt x="1241699" y="1717495"/>
                </a:cubicBezTo>
                <a:cubicBezTo>
                  <a:pt x="1243956" y="1736685"/>
                  <a:pt x="1252987" y="1750795"/>
                  <a:pt x="1266533" y="1763777"/>
                </a:cubicBezTo>
                <a:cubicBezTo>
                  <a:pt x="1306041" y="1802721"/>
                  <a:pt x="1344986" y="1842229"/>
                  <a:pt x="1383930" y="1882302"/>
                </a:cubicBezTo>
                <a:cubicBezTo>
                  <a:pt x="1391267" y="1889640"/>
                  <a:pt x="1396347" y="1891333"/>
                  <a:pt x="1405942" y="1886253"/>
                </a:cubicBezTo>
                <a:cubicBezTo>
                  <a:pt x="1504149" y="1836021"/>
                  <a:pt x="1602356" y="1786917"/>
                  <a:pt x="1699999" y="1736121"/>
                </a:cubicBezTo>
                <a:cubicBezTo>
                  <a:pt x="1731041" y="1719753"/>
                  <a:pt x="1760390" y="1699434"/>
                  <a:pt x="1790304" y="1681373"/>
                </a:cubicBezTo>
                <a:cubicBezTo>
                  <a:pt x="1721446" y="1609129"/>
                  <a:pt x="1653717" y="1538578"/>
                  <a:pt x="1589375" y="1470849"/>
                </a:cubicBezTo>
                <a:cubicBezTo>
                  <a:pt x="1470849" y="1541400"/>
                  <a:pt x="1352887" y="1611386"/>
                  <a:pt x="1233233" y="1683066"/>
                </a:cubicBezTo>
                <a:close/>
                <a:moveTo>
                  <a:pt x="3510057" y="563280"/>
                </a:moveTo>
                <a:cubicBezTo>
                  <a:pt x="3508363" y="566102"/>
                  <a:pt x="3506670" y="568359"/>
                  <a:pt x="3505541" y="570617"/>
                </a:cubicBezTo>
                <a:cubicBezTo>
                  <a:pt x="3439506" y="707768"/>
                  <a:pt x="3366133" y="840969"/>
                  <a:pt x="3283165" y="968525"/>
                </a:cubicBezTo>
                <a:cubicBezTo>
                  <a:pt x="3277521" y="976991"/>
                  <a:pt x="3278649" y="982635"/>
                  <a:pt x="3285422" y="989408"/>
                </a:cubicBezTo>
                <a:cubicBezTo>
                  <a:pt x="3335090" y="1041334"/>
                  <a:pt x="3384194" y="1093259"/>
                  <a:pt x="3433862" y="1145749"/>
                </a:cubicBezTo>
                <a:cubicBezTo>
                  <a:pt x="3436684" y="1149136"/>
                  <a:pt x="3440634" y="1151393"/>
                  <a:pt x="3441199" y="1151393"/>
                </a:cubicBezTo>
                <a:cubicBezTo>
                  <a:pt x="3508928" y="1024401"/>
                  <a:pt x="3576093" y="897974"/>
                  <a:pt x="3644386" y="770982"/>
                </a:cubicBezTo>
                <a:cubicBezTo>
                  <a:pt x="3577786" y="698173"/>
                  <a:pt x="3577786" y="698173"/>
                  <a:pt x="3510057" y="563280"/>
                </a:cubicBezTo>
                <a:close/>
                <a:moveTo>
                  <a:pt x="850564" y="774368"/>
                </a:moveTo>
                <a:cubicBezTo>
                  <a:pt x="917164" y="899667"/>
                  <a:pt x="984893" y="1026095"/>
                  <a:pt x="1053751" y="1155344"/>
                </a:cubicBezTo>
                <a:cubicBezTo>
                  <a:pt x="1107934" y="1097775"/>
                  <a:pt x="1162682" y="1040205"/>
                  <a:pt x="1213478" y="986586"/>
                </a:cubicBezTo>
                <a:cubicBezTo>
                  <a:pt x="1133332" y="843226"/>
                  <a:pt x="1056573" y="704946"/>
                  <a:pt x="980942" y="570053"/>
                </a:cubicBezTo>
                <a:cubicBezTo>
                  <a:pt x="964010" y="603353"/>
                  <a:pt x="947078" y="642297"/>
                  <a:pt x="925066" y="677290"/>
                </a:cubicBezTo>
                <a:cubicBezTo>
                  <a:pt x="902489" y="711719"/>
                  <a:pt x="874269" y="743326"/>
                  <a:pt x="850564" y="774368"/>
                </a:cubicBezTo>
                <a:close/>
                <a:moveTo>
                  <a:pt x="2353584" y="1414972"/>
                </a:moveTo>
                <a:cubicBezTo>
                  <a:pt x="2423570" y="1479879"/>
                  <a:pt x="2498072" y="1539142"/>
                  <a:pt x="2577654" y="1596712"/>
                </a:cubicBezTo>
                <a:cubicBezTo>
                  <a:pt x="2648205" y="1523903"/>
                  <a:pt x="2718192" y="1451094"/>
                  <a:pt x="2786485" y="1380543"/>
                </a:cubicBezTo>
                <a:cubicBezTo>
                  <a:pt x="2710290" y="1309428"/>
                  <a:pt x="2636352" y="1240006"/>
                  <a:pt x="2561850" y="1170019"/>
                </a:cubicBezTo>
                <a:cubicBezTo>
                  <a:pt x="2529679" y="1210092"/>
                  <a:pt x="2496943" y="1252423"/>
                  <a:pt x="2461950" y="1293060"/>
                </a:cubicBezTo>
                <a:cubicBezTo>
                  <a:pt x="2427521" y="1334262"/>
                  <a:pt x="2390835" y="1373206"/>
                  <a:pt x="2353584" y="1414972"/>
                </a:cubicBezTo>
                <a:close/>
                <a:moveTo>
                  <a:pt x="2139673" y="1418923"/>
                </a:moveTo>
                <a:cubicBezTo>
                  <a:pt x="2066864" y="1333697"/>
                  <a:pt x="1996877" y="1251294"/>
                  <a:pt x="1929148" y="1171712"/>
                </a:cubicBezTo>
                <a:cubicBezTo>
                  <a:pt x="1855775" y="1240570"/>
                  <a:pt x="1781838" y="1309428"/>
                  <a:pt x="1706207" y="1380543"/>
                </a:cubicBezTo>
                <a:cubicBezTo>
                  <a:pt x="1775065" y="1451659"/>
                  <a:pt x="1845052" y="1523903"/>
                  <a:pt x="1917296" y="1598405"/>
                </a:cubicBezTo>
                <a:cubicBezTo>
                  <a:pt x="1992927" y="1537449"/>
                  <a:pt x="2066300" y="1478186"/>
                  <a:pt x="2139673" y="1418923"/>
                </a:cubicBezTo>
                <a:close/>
                <a:moveTo>
                  <a:pt x="3300097" y="1532369"/>
                </a:moveTo>
                <a:cubicBezTo>
                  <a:pt x="3327753" y="1453352"/>
                  <a:pt x="3354845" y="1376028"/>
                  <a:pt x="3380807" y="1300962"/>
                </a:cubicBezTo>
                <a:cubicBezTo>
                  <a:pt x="3316465" y="1237183"/>
                  <a:pt x="3253251" y="1173970"/>
                  <a:pt x="3190037" y="1111320"/>
                </a:cubicBezTo>
                <a:cubicBezTo>
                  <a:pt x="3129081" y="1191466"/>
                  <a:pt x="3066996" y="1272177"/>
                  <a:pt x="3003782" y="1354580"/>
                </a:cubicBezTo>
                <a:cubicBezTo>
                  <a:pt x="3098039" y="1420616"/>
                  <a:pt x="3197375" y="1479315"/>
                  <a:pt x="3300097" y="1532369"/>
                </a:cubicBezTo>
                <a:close/>
                <a:moveTo>
                  <a:pt x="1303219" y="1112449"/>
                </a:moveTo>
                <a:cubicBezTo>
                  <a:pt x="1240570" y="1172841"/>
                  <a:pt x="1177921" y="1232668"/>
                  <a:pt x="1115836" y="1293624"/>
                </a:cubicBezTo>
                <a:cubicBezTo>
                  <a:pt x="1112449" y="1296446"/>
                  <a:pt x="1111885" y="1304913"/>
                  <a:pt x="1113578" y="1309992"/>
                </a:cubicBezTo>
                <a:cubicBezTo>
                  <a:pt x="1127688" y="1349501"/>
                  <a:pt x="1142927" y="1388445"/>
                  <a:pt x="1156473" y="1427954"/>
                </a:cubicBezTo>
                <a:cubicBezTo>
                  <a:pt x="1168890" y="1462383"/>
                  <a:pt x="1179614" y="1497940"/>
                  <a:pt x="1191467" y="1533498"/>
                </a:cubicBezTo>
                <a:cubicBezTo>
                  <a:pt x="1295318" y="1479315"/>
                  <a:pt x="1394654" y="1421181"/>
                  <a:pt x="1488345" y="1355145"/>
                </a:cubicBezTo>
                <a:cubicBezTo>
                  <a:pt x="1425696" y="1272177"/>
                  <a:pt x="1363611" y="1191466"/>
                  <a:pt x="1303219" y="1112449"/>
                </a:cubicBezTo>
                <a:close/>
                <a:moveTo>
                  <a:pt x="2246346" y="1521081"/>
                </a:moveTo>
                <a:cubicBezTo>
                  <a:pt x="2174102" y="1580344"/>
                  <a:pt x="2101858" y="1639607"/>
                  <a:pt x="2027920" y="1700563"/>
                </a:cubicBezTo>
                <a:cubicBezTo>
                  <a:pt x="2100164" y="1761519"/>
                  <a:pt x="2172973" y="1822475"/>
                  <a:pt x="2246346" y="1883996"/>
                </a:cubicBezTo>
                <a:cubicBezTo>
                  <a:pt x="2320848" y="1821346"/>
                  <a:pt x="2393092" y="1760955"/>
                  <a:pt x="2464772" y="1700563"/>
                </a:cubicBezTo>
                <a:cubicBezTo>
                  <a:pt x="2390835" y="1639042"/>
                  <a:pt x="2318590" y="1580344"/>
                  <a:pt x="2246346" y="1521081"/>
                </a:cubicBezTo>
                <a:close/>
                <a:moveTo>
                  <a:pt x="767596" y="647941"/>
                </a:moveTo>
                <a:cubicBezTo>
                  <a:pt x="784528" y="620849"/>
                  <a:pt x="803153" y="594887"/>
                  <a:pt x="817828" y="566666"/>
                </a:cubicBezTo>
                <a:cubicBezTo>
                  <a:pt x="852821" y="500630"/>
                  <a:pt x="870882" y="428950"/>
                  <a:pt x="884993" y="356142"/>
                </a:cubicBezTo>
                <a:cubicBezTo>
                  <a:pt x="890637" y="325664"/>
                  <a:pt x="883864" y="327357"/>
                  <a:pt x="861288" y="327357"/>
                </a:cubicBezTo>
                <a:cubicBezTo>
                  <a:pt x="751228" y="327921"/>
                  <a:pt x="641168" y="327357"/>
                  <a:pt x="531673" y="327357"/>
                </a:cubicBezTo>
                <a:cubicBezTo>
                  <a:pt x="526593" y="327357"/>
                  <a:pt x="521514" y="327921"/>
                  <a:pt x="518691" y="327921"/>
                </a:cubicBezTo>
                <a:cubicBezTo>
                  <a:pt x="600531" y="433466"/>
                  <a:pt x="682934" y="539010"/>
                  <a:pt x="767596" y="647941"/>
                </a:cubicBezTo>
                <a:close/>
                <a:moveTo>
                  <a:pt x="3727354" y="645119"/>
                </a:moveTo>
                <a:cubicBezTo>
                  <a:pt x="3810322" y="538446"/>
                  <a:pt x="3892726" y="432901"/>
                  <a:pt x="3975129" y="327357"/>
                </a:cubicBezTo>
                <a:cubicBezTo>
                  <a:pt x="3857168" y="327357"/>
                  <a:pt x="3739207" y="327357"/>
                  <a:pt x="3621245" y="327357"/>
                </a:cubicBezTo>
                <a:cubicBezTo>
                  <a:pt x="3607135" y="327357"/>
                  <a:pt x="3603749" y="334694"/>
                  <a:pt x="3606006" y="345982"/>
                </a:cubicBezTo>
                <a:cubicBezTo>
                  <a:pt x="3618423" y="411454"/>
                  <a:pt x="3634227" y="475796"/>
                  <a:pt x="3660754" y="536753"/>
                </a:cubicBezTo>
                <a:cubicBezTo>
                  <a:pt x="3677122" y="576826"/>
                  <a:pt x="3698005" y="614077"/>
                  <a:pt x="3727354" y="645119"/>
                </a:cubicBezTo>
                <a:close/>
                <a:moveTo>
                  <a:pt x="1629448" y="2292063"/>
                </a:moveTo>
                <a:cubicBezTo>
                  <a:pt x="1624932" y="2287548"/>
                  <a:pt x="1622110" y="2285290"/>
                  <a:pt x="1619288" y="2283033"/>
                </a:cubicBezTo>
                <a:cubicBezTo>
                  <a:pt x="1543093" y="2219254"/>
                  <a:pt x="1466333" y="2156605"/>
                  <a:pt x="1391832" y="2090005"/>
                </a:cubicBezTo>
                <a:cubicBezTo>
                  <a:pt x="1369255" y="2069686"/>
                  <a:pt x="1352323" y="2064606"/>
                  <a:pt x="1325231" y="2078152"/>
                </a:cubicBezTo>
                <a:cubicBezTo>
                  <a:pt x="1311121" y="2085489"/>
                  <a:pt x="1307170" y="2092262"/>
                  <a:pt x="1308299" y="2106937"/>
                </a:cubicBezTo>
                <a:cubicBezTo>
                  <a:pt x="1315072" y="2193292"/>
                  <a:pt x="1321280" y="2279082"/>
                  <a:pt x="1326925" y="2365436"/>
                </a:cubicBezTo>
                <a:cubicBezTo>
                  <a:pt x="1328618" y="2390835"/>
                  <a:pt x="1326925" y="2416233"/>
                  <a:pt x="1326925" y="2447275"/>
                </a:cubicBezTo>
                <a:cubicBezTo>
                  <a:pt x="1431905" y="2393657"/>
                  <a:pt x="1530112" y="2343424"/>
                  <a:pt x="1629448" y="2292063"/>
                </a:cubicBezTo>
                <a:close/>
                <a:moveTo>
                  <a:pt x="3161252" y="2445582"/>
                </a:moveTo>
                <a:cubicBezTo>
                  <a:pt x="3161817" y="2439374"/>
                  <a:pt x="3162381" y="2437116"/>
                  <a:pt x="3162381" y="2434858"/>
                </a:cubicBezTo>
                <a:cubicBezTo>
                  <a:pt x="3168590" y="2331572"/>
                  <a:pt x="3173669" y="2228285"/>
                  <a:pt x="3180442" y="2125563"/>
                </a:cubicBezTo>
                <a:cubicBezTo>
                  <a:pt x="3182700" y="2085489"/>
                  <a:pt x="3183264" y="2086054"/>
                  <a:pt x="3146578" y="2071379"/>
                </a:cubicBezTo>
                <a:cubicBezTo>
                  <a:pt x="3135290" y="2066864"/>
                  <a:pt x="3127952" y="2069122"/>
                  <a:pt x="3118922" y="2077023"/>
                </a:cubicBezTo>
                <a:cubicBezTo>
                  <a:pt x="3054579" y="2132900"/>
                  <a:pt x="2989672" y="2188776"/>
                  <a:pt x="2924765" y="2244088"/>
                </a:cubicBezTo>
                <a:cubicBezTo>
                  <a:pt x="2906140" y="2259892"/>
                  <a:pt x="2886385" y="2275131"/>
                  <a:pt x="2863809" y="2293192"/>
                </a:cubicBezTo>
                <a:cubicBezTo>
                  <a:pt x="2964274" y="2343989"/>
                  <a:pt x="3061352" y="2394221"/>
                  <a:pt x="3161252" y="2445582"/>
                </a:cubicBezTo>
                <a:close/>
                <a:moveTo>
                  <a:pt x="1492861" y="2907268"/>
                </a:moveTo>
                <a:cubicBezTo>
                  <a:pt x="1431340" y="2867760"/>
                  <a:pt x="1373770" y="2830509"/>
                  <a:pt x="1315636" y="2792693"/>
                </a:cubicBezTo>
                <a:cubicBezTo>
                  <a:pt x="1307735" y="2857036"/>
                  <a:pt x="1300397" y="2918556"/>
                  <a:pt x="1292496" y="2982899"/>
                </a:cubicBezTo>
                <a:cubicBezTo>
                  <a:pt x="1359660" y="2958065"/>
                  <a:pt x="1424567" y="2933231"/>
                  <a:pt x="1492861" y="2907268"/>
                </a:cubicBezTo>
                <a:close/>
                <a:moveTo>
                  <a:pt x="3177620" y="2792693"/>
                </a:moveTo>
                <a:cubicBezTo>
                  <a:pt x="3118357" y="2831073"/>
                  <a:pt x="3061352" y="2867760"/>
                  <a:pt x="3000960" y="2907268"/>
                </a:cubicBezTo>
                <a:cubicBezTo>
                  <a:pt x="3068689" y="2932667"/>
                  <a:pt x="3133032" y="2957501"/>
                  <a:pt x="3199068" y="2982335"/>
                </a:cubicBezTo>
                <a:cubicBezTo>
                  <a:pt x="3191730" y="2917992"/>
                  <a:pt x="3184957" y="2857036"/>
                  <a:pt x="3177620" y="2792693"/>
                </a:cubicBezTo>
                <a:close/>
              </a:path>
            </a:pathLst>
          </a:custGeom>
          <a:solidFill>
            <a:schemeClr val="bg1"/>
          </a:solidFill>
          <a:ln w="563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pic>
        <p:nvPicPr>
          <p:cNvPr id="24" name="Imagen 2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2A56D49-D337-47E7-B342-B51A1D5EA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8" y="3575809"/>
            <a:ext cx="5922728" cy="3286478"/>
          </a:xfrm>
          <a:prstGeom prst="rect">
            <a:avLst/>
          </a:prstGeom>
        </p:spPr>
      </p:pic>
      <p:pic>
        <p:nvPicPr>
          <p:cNvPr id="26" name="Imagen 25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A875A76-C63D-42CE-A4FF-1B17170BD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726" y="1279050"/>
            <a:ext cx="5837701" cy="323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25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A87A5F-A1DB-453F-A693-5DEE35182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3021" y="304215"/>
            <a:ext cx="11573197" cy="724247"/>
          </a:xfrm>
        </p:spPr>
        <p:txBody>
          <a:bodyPr/>
          <a:lstStyle/>
          <a:p>
            <a:r>
              <a:rPr lang="en-US" dirty="0"/>
              <a:t>EVOLUCIÓN DE LOS BASES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231C02-07E3-412D-A9D2-97951010BDDC}"/>
              </a:ext>
            </a:extLst>
          </p:cNvPr>
          <p:cNvGrpSpPr/>
          <p:nvPr/>
        </p:nvGrpSpPr>
        <p:grpSpPr>
          <a:xfrm>
            <a:off x="0" y="1240030"/>
            <a:ext cx="5472000" cy="1152128"/>
            <a:chOff x="-911367" y="1972990"/>
            <a:chExt cx="4104456" cy="1152128"/>
          </a:xfrm>
        </p:grpSpPr>
        <p:sp>
          <p:nvSpPr>
            <p:cNvPr id="4" name="Right Arrow 8">
              <a:extLst>
                <a:ext uri="{FF2B5EF4-FFF2-40B4-BE49-F238E27FC236}">
                  <a16:creationId xmlns:a16="http://schemas.microsoft.com/office/drawing/2014/main" id="{50A4C65D-9127-41A8-A87D-E146EC96DA87}"/>
                </a:ext>
              </a:extLst>
            </p:cNvPr>
            <p:cNvSpPr/>
            <p:nvPr/>
          </p:nvSpPr>
          <p:spPr>
            <a:xfrm>
              <a:off x="-911367" y="1972990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chemeClr val="accent4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8D1D3E-3C45-415D-9ECC-97ED021C251C}"/>
                </a:ext>
              </a:extLst>
            </p:cNvPr>
            <p:cNvSpPr txBox="1"/>
            <p:nvPr/>
          </p:nvSpPr>
          <p:spPr>
            <a:xfrm>
              <a:off x="150495" y="2333323"/>
              <a:ext cx="2795581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rPr>
                <a:t>+ TIROS DE CAMPO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49F92ED-2AE8-45B7-B6AB-380AC2A9EE16}"/>
              </a:ext>
            </a:extLst>
          </p:cNvPr>
          <p:cNvGrpSpPr/>
          <p:nvPr/>
        </p:nvGrpSpPr>
        <p:grpSpPr>
          <a:xfrm>
            <a:off x="6584604" y="1244876"/>
            <a:ext cx="5472000" cy="1152128"/>
            <a:chOff x="4694684" y="1960632"/>
            <a:chExt cx="4104456" cy="1152128"/>
          </a:xfrm>
        </p:grpSpPr>
        <p:sp>
          <p:nvSpPr>
            <p:cNvPr id="7" name="Right Arrow 11">
              <a:extLst>
                <a:ext uri="{FF2B5EF4-FFF2-40B4-BE49-F238E27FC236}">
                  <a16:creationId xmlns:a16="http://schemas.microsoft.com/office/drawing/2014/main" id="{D78C4427-6D3E-46E3-8A8F-6D9CA1738E06}"/>
                </a:ext>
              </a:extLst>
            </p:cNvPr>
            <p:cNvSpPr/>
            <p:nvPr/>
          </p:nvSpPr>
          <p:spPr>
            <a:xfrm rot="10800000">
              <a:off x="4694684" y="1960632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chemeClr val="accent1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BF1328-6B29-41DA-901D-43E938C06E62}"/>
                </a:ext>
              </a:extLst>
            </p:cNvPr>
            <p:cNvSpPr txBox="1"/>
            <p:nvPr/>
          </p:nvSpPr>
          <p:spPr>
            <a:xfrm>
              <a:off x="4762082" y="2316118"/>
              <a:ext cx="2327159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rPr>
                <a:t>+ PUNTOS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F7CA1F-03DF-419A-8910-B7EAF6DD993F}"/>
              </a:ext>
            </a:extLst>
          </p:cNvPr>
          <p:cNvGrpSpPr/>
          <p:nvPr/>
        </p:nvGrpSpPr>
        <p:grpSpPr>
          <a:xfrm>
            <a:off x="149333" y="1331299"/>
            <a:ext cx="611536" cy="838860"/>
            <a:chOff x="4837373" y="3903730"/>
            <a:chExt cx="1964261" cy="269442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49B855E-0496-4187-A9FC-083DA4264415}"/>
                </a:ext>
              </a:extLst>
            </p:cNvPr>
            <p:cNvGrpSpPr/>
            <p:nvPr/>
          </p:nvGrpSpPr>
          <p:grpSpPr>
            <a:xfrm>
              <a:off x="4837373" y="3903730"/>
              <a:ext cx="1964261" cy="2694427"/>
              <a:chOff x="4837373" y="3903730"/>
              <a:chExt cx="1964261" cy="2694427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B195EA5-E32C-40BF-906C-F549640060A7}"/>
                  </a:ext>
                </a:extLst>
              </p:cNvPr>
              <p:cNvSpPr/>
              <p:nvPr/>
            </p:nvSpPr>
            <p:spPr>
              <a:xfrm rot="10800000">
                <a:off x="4851026" y="3908450"/>
                <a:ext cx="1940186" cy="2597206"/>
              </a:xfrm>
              <a:custGeom>
                <a:avLst/>
                <a:gdLst>
                  <a:gd name="connsiteX0" fmla="*/ 1735545 w 1940186"/>
                  <a:gd name="connsiteY0" fmla="*/ 2597206 h 2597206"/>
                  <a:gd name="connsiteX1" fmla="*/ 1549069 w 1940186"/>
                  <a:gd name="connsiteY1" fmla="*/ 2597206 h 2597206"/>
                  <a:gd name="connsiteX2" fmla="*/ 1526424 w 1940186"/>
                  <a:gd name="connsiteY2" fmla="*/ 2532590 h 2597206"/>
                  <a:gd name="connsiteX3" fmla="*/ 970022 w 1940186"/>
                  <a:gd name="connsiteY3" fmla="*/ 2074393 h 2597206"/>
                  <a:gd name="connsiteX4" fmla="*/ 413620 w 1940186"/>
                  <a:gd name="connsiteY4" fmla="*/ 2532590 h 2597206"/>
                  <a:gd name="connsiteX5" fmla="*/ 390975 w 1940186"/>
                  <a:gd name="connsiteY5" fmla="*/ 2597206 h 2597206"/>
                  <a:gd name="connsiteX6" fmla="*/ 208919 w 1940186"/>
                  <a:gd name="connsiteY6" fmla="*/ 2597206 h 2597206"/>
                  <a:gd name="connsiteX7" fmla="*/ 215615 w 1940186"/>
                  <a:gd name="connsiteY7" fmla="*/ 2558452 h 2597206"/>
                  <a:gd name="connsiteX8" fmla="*/ 235052 w 1940186"/>
                  <a:gd name="connsiteY8" fmla="*/ 2271509 h 2597206"/>
                  <a:gd name="connsiteX9" fmla="*/ 16579 w 1940186"/>
                  <a:gd name="connsiteY9" fmla="*/ 1365850 h 2597206"/>
                  <a:gd name="connsiteX10" fmla="*/ 0 w 1940186"/>
                  <a:gd name="connsiteY10" fmla="*/ 1338703 h 2597206"/>
                  <a:gd name="connsiteX11" fmla="*/ 26955 w 1940186"/>
                  <a:gd name="connsiteY11" fmla="*/ 0 h 2597206"/>
                  <a:gd name="connsiteX12" fmla="*/ 1913089 w 1940186"/>
                  <a:gd name="connsiteY12" fmla="*/ 0 h 2597206"/>
                  <a:gd name="connsiteX13" fmla="*/ 1940186 w 1940186"/>
                  <a:gd name="connsiteY13" fmla="*/ 1345708 h 2597206"/>
                  <a:gd name="connsiteX14" fmla="*/ 1927885 w 1940186"/>
                  <a:gd name="connsiteY14" fmla="*/ 1365850 h 2597206"/>
                  <a:gd name="connsiteX15" fmla="*/ 1709411 w 1940186"/>
                  <a:gd name="connsiteY15" fmla="*/ 2271509 h 2597206"/>
                  <a:gd name="connsiteX16" fmla="*/ 1728849 w 1940186"/>
                  <a:gd name="connsiteY16" fmla="*/ 2558452 h 2597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0186" h="2597206">
                    <a:moveTo>
                      <a:pt x="1735545" y="2597206"/>
                    </a:moveTo>
                    <a:lnTo>
                      <a:pt x="1549069" y="2597206"/>
                    </a:lnTo>
                    <a:lnTo>
                      <a:pt x="1526424" y="2532590"/>
                    </a:lnTo>
                    <a:cubicBezTo>
                      <a:pt x="1405841" y="2256147"/>
                      <a:pt x="1201636" y="2074393"/>
                      <a:pt x="970022" y="2074393"/>
                    </a:cubicBezTo>
                    <a:cubicBezTo>
                      <a:pt x="738408" y="2074393"/>
                      <a:pt x="534203" y="2256147"/>
                      <a:pt x="413620" y="2532590"/>
                    </a:cubicBezTo>
                    <a:lnTo>
                      <a:pt x="390975" y="2597206"/>
                    </a:lnTo>
                    <a:lnTo>
                      <a:pt x="208919" y="2597206"/>
                    </a:lnTo>
                    <a:lnTo>
                      <a:pt x="215615" y="2558452"/>
                    </a:lnTo>
                    <a:cubicBezTo>
                      <a:pt x="228359" y="2465766"/>
                      <a:pt x="235052" y="2369801"/>
                      <a:pt x="235052" y="2271509"/>
                    </a:cubicBezTo>
                    <a:cubicBezTo>
                      <a:pt x="235052" y="1927488"/>
                      <a:pt x="153064" y="1611964"/>
                      <a:pt x="16579" y="1365850"/>
                    </a:cubicBezTo>
                    <a:lnTo>
                      <a:pt x="0" y="1338703"/>
                    </a:lnTo>
                    <a:lnTo>
                      <a:pt x="26955" y="0"/>
                    </a:lnTo>
                    <a:lnTo>
                      <a:pt x="1913089" y="0"/>
                    </a:lnTo>
                    <a:lnTo>
                      <a:pt x="1940186" y="1345708"/>
                    </a:lnTo>
                    <a:lnTo>
                      <a:pt x="1927885" y="1365850"/>
                    </a:lnTo>
                    <a:cubicBezTo>
                      <a:pt x="1791400" y="1611964"/>
                      <a:pt x="1709411" y="1927488"/>
                      <a:pt x="1709411" y="2271509"/>
                    </a:cubicBezTo>
                    <a:cubicBezTo>
                      <a:pt x="1709411" y="2369801"/>
                      <a:pt x="1716104" y="2465766"/>
                      <a:pt x="1728849" y="255845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37A051F-1E23-4352-99B7-80DB5BE3565D}"/>
                  </a:ext>
                </a:extLst>
              </p:cNvPr>
              <p:cNvSpPr/>
              <p:nvPr/>
            </p:nvSpPr>
            <p:spPr>
              <a:xfrm>
                <a:off x="4837373" y="3903730"/>
                <a:ext cx="1964261" cy="2694427"/>
              </a:xfrm>
              <a:custGeom>
                <a:avLst/>
                <a:gdLst>
                  <a:gd name="connsiteX0" fmla="*/ 32702 w 1964261"/>
                  <a:gd name="connsiteY0" fmla="*/ 2630419 h 2694427"/>
                  <a:gd name="connsiteX1" fmla="*/ 1934654 w 1964261"/>
                  <a:gd name="connsiteY1" fmla="*/ 2630419 h 2694427"/>
                  <a:gd name="connsiteX2" fmla="*/ 1934654 w 1964261"/>
                  <a:gd name="connsiteY2" fmla="*/ 2694427 h 2694427"/>
                  <a:gd name="connsiteX3" fmla="*/ 32702 w 1964261"/>
                  <a:gd name="connsiteY3" fmla="*/ 2694427 h 2694427"/>
                  <a:gd name="connsiteX4" fmla="*/ 1806422 w 1964261"/>
                  <a:gd name="connsiteY4" fmla="*/ 0 h 2694427"/>
                  <a:gd name="connsiteX5" fmla="*/ 1887432 w 1964261"/>
                  <a:gd name="connsiteY5" fmla="*/ 0 h 2694427"/>
                  <a:gd name="connsiteX6" fmla="*/ 1881413 w 1964261"/>
                  <a:gd name="connsiteY6" fmla="*/ 18711 h 2694427"/>
                  <a:gd name="connsiteX7" fmla="*/ 1836618 w 1964261"/>
                  <a:gd name="connsiteY7" fmla="*/ 393083 h 2694427"/>
                  <a:gd name="connsiteX8" fmla="*/ 1933967 w 1964261"/>
                  <a:gd name="connsiteY8" fmla="*/ 930829 h 2694427"/>
                  <a:gd name="connsiteX9" fmla="*/ 1961861 w 1964261"/>
                  <a:gd name="connsiteY9" fmla="*/ 987872 h 2694427"/>
                  <a:gd name="connsiteX10" fmla="*/ 1964261 w 1964261"/>
                  <a:gd name="connsiteY10" fmla="*/ 1165436 h 2694427"/>
                  <a:gd name="connsiteX11" fmla="*/ 1952090 w 1964261"/>
                  <a:gd name="connsiteY11" fmla="*/ 1146761 h 2694427"/>
                  <a:gd name="connsiteX12" fmla="*/ 1763813 w 1964261"/>
                  <a:gd name="connsiteY12" fmla="*/ 379408 h 2694427"/>
                  <a:gd name="connsiteX13" fmla="*/ 1776873 w 1964261"/>
                  <a:gd name="connsiteY13" fmla="*/ 160702 h 2694427"/>
                  <a:gd name="connsiteX14" fmla="*/ 441113 w 1964261"/>
                  <a:gd name="connsiteY14" fmla="*/ 0 h 2694427"/>
                  <a:gd name="connsiteX15" fmla="*/ 523538 w 1964261"/>
                  <a:gd name="connsiteY15" fmla="*/ 0 h 2694427"/>
                  <a:gd name="connsiteX16" fmla="*/ 580686 w 1964261"/>
                  <a:gd name="connsiteY16" fmla="*/ 111922 h 2694427"/>
                  <a:gd name="connsiteX17" fmla="*/ 983745 w 1964261"/>
                  <a:gd name="connsiteY17" fmla="*/ 381696 h 2694427"/>
                  <a:gd name="connsiteX18" fmla="*/ 1386805 w 1964261"/>
                  <a:gd name="connsiteY18" fmla="*/ 111922 h 2694427"/>
                  <a:gd name="connsiteX19" fmla="*/ 1443953 w 1964261"/>
                  <a:gd name="connsiteY19" fmla="*/ 0 h 2694427"/>
                  <a:gd name="connsiteX20" fmla="*/ 1526378 w 1964261"/>
                  <a:gd name="connsiteY20" fmla="*/ 0 h 2694427"/>
                  <a:gd name="connsiteX21" fmla="*/ 1516779 w 1964261"/>
                  <a:gd name="connsiteY21" fmla="*/ 28590 h 2694427"/>
                  <a:gd name="connsiteX22" fmla="*/ 983745 w 1964261"/>
                  <a:gd name="connsiteY22" fmla="*/ 486786 h 2694427"/>
                  <a:gd name="connsiteX23" fmla="*/ 450711 w 1964261"/>
                  <a:gd name="connsiteY23" fmla="*/ 28590 h 2694427"/>
                  <a:gd name="connsiteX24" fmla="*/ 77992 w 1964261"/>
                  <a:gd name="connsiteY24" fmla="*/ 0 h 2694427"/>
                  <a:gd name="connsiteX25" fmla="*/ 159002 w 1964261"/>
                  <a:gd name="connsiteY25" fmla="*/ 0 h 2694427"/>
                  <a:gd name="connsiteX26" fmla="*/ 188551 w 1964261"/>
                  <a:gd name="connsiteY26" fmla="*/ 160702 h 2694427"/>
                  <a:gd name="connsiteX27" fmla="*/ 201610 w 1964261"/>
                  <a:gd name="connsiteY27" fmla="*/ 379408 h 2694427"/>
                  <a:gd name="connsiteX28" fmla="*/ 13334 w 1964261"/>
                  <a:gd name="connsiteY28" fmla="*/ 1146761 h 2694427"/>
                  <a:gd name="connsiteX29" fmla="*/ 0 w 1964261"/>
                  <a:gd name="connsiteY29" fmla="*/ 1167219 h 2694427"/>
                  <a:gd name="connsiteX30" fmla="*/ 2392 w 1964261"/>
                  <a:gd name="connsiteY30" fmla="*/ 990266 h 2694427"/>
                  <a:gd name="connsiteX31" fmla="*/ 31456 w 1964261"/>
                  <a:gd name="connsiteY31" fmla="*/ 930829 h 2694427"/>
                  <a:gd name="connsiteX32" fmla="*/ 128805 w 1964261"/>
                  <a:gd name="connsiteY32" fmla="*/ 393083 h 2694427"/>
                  <a:gd name="connsiteX33" fmla="*/ 84011 w 1964261"/>
                  <a:gd name="connsiteY33" fmla="*/ 18711 h 269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964261" h="2694427">
                    <a:moveTo>
                      <a:pt x="32702" y="2630419"/>
                    </a:moveTo>
                    <a:lnTo>
                      <a:pt x="1934654" y="2630419"/>
                    </a:lnTo>
                    <a:lnTo>
                      <a:pt x="1934654" y="2694427"/>
                    </a:lnTo>
                    <a:lnTo>
                      <a:pt x="32702" y="2694427"/>
                    </a:lnTo>
                    <a:close/>
                    <a:moveTo>
                      <a:pt x="1806422" y="0"/>
                    </a:moveTo>
                    <a:lnTo>
                      <a:pt x="1887432" y="0"/>
                    </a:lnTo>
                    <a:lnTo>
                      <a:pt x="1881413" y="18711"/>
                    </a:lnTo>
                    <a:cubicBezTo>
                      <a:pt x="1852568" y="133778"/>
                      <a:pt x="1836618" y="260288"/>
                      <a:pt x="1836618" y="393083"/>
                    </a:cubicBezTo>
                    <a:cubicBezTo>
                      <a:pt x="1836618" y="592276"/>
                      <a:pt x="1872506" y="777326"/>
                      <a:pt x="1933967" y="930829"/>
                    </a:cubicBezTo>
                    <a:lnTo>
                      <a:pt x="1961861" y="987872"/>
                    </a:lnTo>
                    <a:lnTo>
                      <a:pt x="1964261" y="1165436"/>
                    </a:lnTo>
                    <a:lnTo>
                      <a:pt x="1952090" y="1146761"/>
                    </a:lnTo>
                    <a:cubicBezTo>
                      <a:pt x="1835763" y="950379"/>
                      <a:pt x="1763813" y="679078"/>
                      <a:pt x="1763813" y="379408"/>
                    </a:cubicBezTo>
                    <a:cubicBezTo>
                      <a:pt x="1763813" y="304491"/>
                      <a:pt x="1768310" y="231346"/>
                      <a:pt x="1776873" y="160702"/>
                    </a:cubicBezTo>
                    <a:close/>
                    <a:moveTo>
                      <a:pt x="441113" y="0"/>
                    </a:moveTo>
                    <a:lnTo>
                      <a:pt x="523538" y="0"/>
                    </a:lnTo>
                    <a:lnTo>
                      <a:pt x="580686" y="111922"/>
                    </a:lnTo>
                    <a:cubicBezTo>
                      <a:pt x="683838" y="278602"/>
                      <a:pt x="826341" y="381696"/>
                      <a:pt x="983745" y="381696"/>
                    </a:cubicBezTo>
                    <a:cubicBezTo>
                      <a:pt x="1141150" y="381696"/>
                      <a:pt x="1283653" y="278602"/>
                      <a:pt x="1386805" y="111922"/>
                    </a:cubicBezTo>
                    <a:lnTo>
                      <a:pt x="1443953" y="0"/>
                    </a:lnTo>
                    <a:lnTo>
                      <a:pt x="1526378" y="0"/>
                    </a:lnTo>
                    <a:lnTo>
                      <a:pt x="1516779" y="28590"/>
                    </a:lnTo>
                    <a:cubicBezTo>
                      <a:pt x="1401260" y="305033"/>
                      <a:pt x="1205631" y="486786"/>
                      <a:pt x="983745" y="486786"/>
                    </a:cubicBezTo>
                    <a:cubicBezTo>
                      <a:pt x="761859" y="486786"/>
                      <a:pt x="566230" y="305033"/>
                      <a:pt x="450711" y="28590"/>
                    </a:cubicBezTo>
                    <a:close/>
                    <a:moveTo>
                      <a:pt x="77992" y="0"/>
                    </a:moveTo>
                    <a:lnTo>
                      <a:pt x="159002" y="0"/>
                    </a:lnTo>
                    <a:lnTo>
                      <a:pt x="188551" y="160702"/>
                    </a:lnTo>
                    <a:cubicBezTo>
                      <a:pt x="197113" y="231346"/>
                      <a:pt x="201610" y="304491"/>
                      <a:pt x="201610" y="379408"/>
                    </a:cubicBezTo>
                    <a:cubicBezTo>
                      <a:pt x="201610" y="679078"/>
                      <a:pt x="129661" y="950379"/>
                      <a:pt x="13334" y="1146761"/>
                    </a:cubicBezTo>
                    <a:lnTo>
                      <a:pt x="0" y="1167219"/>
                    </a:lnTo>
                    <a:lnTo>
                      <a:pt x="2392" y="990266"/>
                    </a:lnTo>
                    <a:lnTo>
                      <a:pt x="31456" y="930829"/>
                    </a:lnTo>
                    <a:cubicBezTo>
                      <a:pt x="92917" y="777326"/>
                      <a:pt x="128805" y="592276"/>
                      <a:pt x="128805" y="393083"/>
                    </a:cubicBezTo>
                    <a:cubicBezTo>
                      <a:pt x="128805" y="260288"/>
                      <a:pt x="112855" y="133778"/>
                      <a:pt x="84011" y="187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ACE7E4A-2B86-4217-85A0-6DB9EBD7E4C1}"/>
                </a:ext>
              </a:extLst>
            </p:cNvPr>
            <p:cNvSpPr/>
            <p:nvPr/>
          </p:nvSpPr>
          <p:spPr>
            <a:xfrm>
              <a:off x="5266780" y="4892942"/>
              <a:ext cx="1105446" cy="675596"/>
            </a:xfrm>
            <a:custGeom>
              <a:avLst/>
              <a:gdLst/>
              <a:ahLst/>
              <a:cxnLst/>
              <a:rect l="l" t="t" r="r" b="b"/>
              <a:pathLst>
                <a:path w="830647" h="507653">
                  <a:moveTo>
                    <a:pt x="623702" y="0"/>
                  </a:moveTo>
                  <a:cubicBezTo>
                    <a:pt x="687772" y="0"/>
                    <a:pt x="734095" y="11943"/>
                    <a:pt x="762670" y="35830"/>
                  </a:cubicBezTo>
                  <a:cubicBezTo>
                    <a:pt x="791245" y="59717"/>
                    <a:pt x="805532" y="89743"/>
                    <a:pt x="805532" y="125909"/>
                  </a:cubicBezTo>
                  <a:cubicBezTo>
                    <a:pt x="805532" y="147117"/>
                    <a:pt x="799728" y="166315"/>
                    <a:pt x="788120" y="183505"/>
                  </a:cubicBezTo>
                  <a:cubicBezTo>
                    <a:pt x="776511" y="200695"/>
                    <a:pt x="758986" y="215764"/>
                    <a:pt x="735546" y="228712"/>
                  </a:cubicBezTo>
                  <a:cubicBezTo>
                    <a:pt x="754522" y="233400"/>
                    <a:pt x="769032" y="238869"/>
                    <a:pt x="779078" y="245120"/>
                  </a:cubicBezTo>
                  <a:cubicBezTo>
                    <a:pt x="795375" y="255166"/>
                    <a:pt x="808044" y="268393"/>
                    <a:pt x="817085" y="284801"/>
                  </a:cubicBezTo>
                  <a:cubicBezTo>
                    <a:pt x="826126" y="301210"/>
                    <a:pt x="830647" y="320799"/>
                    <a:pt x="830647" y="343570"/>
                  </a:cubicBezTo>
                  <a:cubicBezTo>
                    <a:pt x="830647" y="372145"/>
                    <a:pt x="823168" y="399548"/>
                    <a:pt x="808211" y="425779"/>
                  </a:cubicBezTo>
                  <a:cubicBezTo>
                    <a:pt x="793254" y="452010"/>
                    <a:pt x="771711" y="472213"/>
                    <a:pt x="743583" y="486389"/>
                  </a:cubicBezTo>
                  <a:cubicBezTo>
                    <a:pt x="715454" y="500565"/>
                    <a:pt x="678508" y="507653"/>
                    <a:pt x="632743" y="507653"/>
                  </a:cubicBezTo>
                  <a:cubicBezTo>
                    <a:pt x="588095" y="507653"/>
                    <a:pt x="552878" y="502407"/>
                    <a:pt x="527094" y="491914"/>
                  </a:cubicBezTo>
                  <a:cubicBezTo>
                    <a:pt x="501309" y="481422"/>
                    <a:pt x="480101" y="466074"/>
                    <a:pt x="463470" y="445870"/>
                  </a:cubicBezTo>
                  <a:cubicBezTo>
                    <a:pt x="446838" y="425667"/>
                    <a:pt x="434057" y="400273"/>
                    <a:pt x="425128" y="369689"/>
                  </a:cubicBezTo>
                  <a:lnTo>
                    <a:pt x="561417" y="351606"/>
                  </a:lnTo>
                  <a:cubicBezTo>
                    <a:pt x="566775" y="379065"/>
                    <a:pt x="575091" y="398097"/>
                    <a:pt x="586364" y="408701"/>
                  </a:cubicBezTo>
                  <a:cubicBezTo>
                    <a:pt x="597638" y="419305"/>
                    <a:pt x="611981" y="424607"/>
                    <a:pt x="629394" y="424607"/>
                  </a:cubicBezTo>
                  <a:cubicBezTo>
                    <a:pt x="647700" y="424607"/>
                    <a:pt x="662936" y="417909"/>
                    <a:pt x="675103" y="404515"/>
                  </a:cubicBezTo>
                  <a:cubicBezTo>
                    <a:pt x="687270" y="391120"/>
                    <a:pt x="693353" y="373261"/>
                    <a:pt x="693353" y="350937"/>
                  </a:cubicBezTo>
                  <a:cubicBezTo>
                    <a:pt x="693353" y="328166"/>
                    <a:pt x="687493" y="310530"/>
                    <a:pt x="675773" y="298028"/>
                  </a:cubicBezTo>
                  <a:cubicBezTo>
                    <a:pt x="664053" y="285527"/>
                    <a:pt x="648146" y="279276"/>
                    <a:pt x="628055" y="279276"/>
                  </a:cubicBezTo>
                  <a:cubicBezTo>
                    <a:pt x="617339" y="279276"/>
                    <a:pt x="602605" y="281955"/>
                    <a:pt x="583853" y="287313"/>
                  </a:cubicBezTo>
                  <a:lnTo>
                    <a:pt x="590885" y="189867"/>
                  </a:lnTo>
                  <a:cubicBezTo>
                    <a:pt x="598475" y="190984"/>
                    <a:pt x="604391" y="191542"/>
                    <a:pt x="608633" y="191542"/>
                  </a:cubicBezTo>
                  <a:cubicBezTo>
                    <a:pt x="626492" y="191542"/>
                    <a:pt x="641394" y="185849"/>
                    <a:pt x="653337" y="174464"/>
                  </a:cubicBezTo>
                  <a:cubicBezTo>
                    <a:pt x="665280" y="163078"/>
                    <a:pt x="671252" y="149572"/>
                    <a:pt x="671252" y="133945"/>
                  </a:cubicBezTo>
                  <a:cubicBezTo>
                    <a:pt x="671252" y="118988"/>
                    <a:pt x="666788" y="107045"/>
                    <a:pt x="657858" y="98115"/>
                  </a:cubicBezTo>
                  <a:cubicBezTo>
                    <a:pt x="648928" y="89185"/>
                    <a:pt x="636650" y="84720"/>
                    <a:pt x="621023" y="84720"/>
                  </a:cubicBezTo>
                  <a:cubicBezTo>
                    <a:pt x="604949" y="84720"/>
                    <a:pt x="591890" y="89576"/>
                    <a:pt x="581844" y="99287"/>
                  </a:cubicBezTo>
                  <a:cubicBezTo>
                    <a:pt x="571798" y="108998"/>
                    <a:pt x="564989" y="126020"/>
                    <a:pt x="561417" y="150354"/>
                  </a:cubicBezTo>
                  <a:lnTo>
                    <a:pt x="432495" y="127248"/>
                  </a:lnTo>
                  <a:cubicBezTo>
                    <a:pt x="443210" y="86171"/>
                    <a:pt x="463804" y="54694"/>
                    <a:pt x="494277" y="32817"/>
                  </a:cubicBezTo>
                  <a:cubicBezTo>
                    <a:pt x="524750" y="10939"/>
                    <a:pt x="567891" y="0"/>
                    <a:pt x="623702" y="0"/>
                  </a:cubicBezTo>
                  <a:close/>
                  <a:moveTo>
                    <a:pt x="207950" y="0"/>
                  </a:moveTo>
                  <a:cubicBezTo>
                    <a:pt x="255947" y="0"/>
                    <a:pt x="293285" y="5469"/>
                    <a:pt x="319962" y="16408"/>
                  </a:cubicBezTo>
                  <a:cubicBezTo>
                    <a:pt x="346640" y="27347"/>
                    <a:pt x="367624" y="44146"/>
                    <a:pt x="382916" y="66805"/>
                  </a:cubicBezTo>
                  <a:cubicBezTo>
                    <a:pt x="398208" y="89464"/>
                    <a:pt x="405855" y="114858"/>
                    <a:pt x="405855" y="142987"/>
                  </a:cubicBezTo>
                  <a:cubicBezTo>
                    <a:pt x="405855" y="172901"/>
                    <a:pt x="397092" y="201476"/>
                    <a:pt x="379568" y="228712"/>
                  </a:cubicBezTo>
                  <a:cubicBezTo>
                    <a:pt x="362043" y="255947"/>
                    <a:pt x="330175" y="285862"/>
                    <a:pt x="283964" y="318455"/>
                  </a:cubicBezTo>
                  <a:cubicBezTo>
                    <a:pt x="256506" y="337431"/>
                    <a:pt x="238144" y="350713"/>
                    <a:pt x="228879" y="358304"/>
                  </a:cubicBezTo>
                  <a:cubicBezTo>
                    <a:pt x="219615" y="365894"/>
                    <a:pt x="208732" y="375828"/>
                    <a:pt x="196230" y="388107"/>
                  </a:cubicBezTo>
                  <a:lnTo>
                    <a:pt x="409203" y="388107"/>
                  </a:lnTo>
                  <a:lnTo>
                    <a:pt x="409203" y="499281"/>
                  </a:lnTo>
                  <a:lnTo>
                    <a:pt x="0" y="499281"/>
                  </a:lnTo>
                  <a:cubicBezTo>
                    <a:pt x="4688" y="458874"/>
                    <a:pt x="18920" y="420867"/>
                    <a:pt x="42695" y="385260"/>
                  </a:cubicBezTo>
                  <a:cubicBezTo>
                    <a:pt x="66471" y="349653"/>
                    <a:pt x="111063" y="307628"/>
                    <a:pt x="176473" y="259184"/>
                  </a:cubicBezTo>
                  <a:cubicBezTo>
                    <a:pt x="216434" y="229493"/>
                    <a:pt x="241995" y="206946"/>
                    <a:pt x="253157" y="191542"/>
                  </a:cubicBezTo>
                  <a:cubicBezTo>
                    <a:pt x="264319" y="176138"/>
                    <a:pt x="269900" y="161516"/>
                    <a:pt x="269900" y="147675"/>
                  </a:cubicBezTo>
                  <a:cubicBezTo>
                    <a:pt x="269900" y="132717"/>
                    <a:pt x="264375" y="119937"/>
                    <a:pt x="253324" y="109333"/>
                  </a:cubicBezTo>
                  <a:cubicBezTo>
                    <a:pt x="242274" y="98729"/>
                    <a:pt x="228377" y="93427"/>
                    <a:pt x="211634" y="93427"/>
                  </a:cubicBezTo>
                  <a:cubicBezTo>
                    <a:pt x="194221" y="93427"/>
                    <a:pt x="179989" y="98896"/>
                    <a:pt x="168939" y="109835"/>
                  </a:cubicBezTo>
                  <a:cubicBezTo>
                    <a:pt x="157888" y="120774"/>
                    <a:pt x="150466" y="140084"/>
                    <a:pt x="146670" y="167766"/>
                  </a:cubicBezTo>
                  <a:lnTo>
                    <a:pt x="10046" y="156716"/>
                  </a:lnTo>
                  <a:cubicBezTo>
                    <a:pt x="15404" y="118318"/>
                    <a:pt x="25227" y="88348"/>
                    <a:pt x="39514" y="66805"/>
                  </a:cubicBezTo>
                  <a:cubicBezTo>
                    <a:pt x="53802" y="45262"/>
                    <a:pt x="73949" y="28742"/>
                    <a:pt x="99957" y="17245"/>
                  </a:cubicBezTo>
                  <a:cubicBezTo>
                    <a:pt x="125965" y="5748"/>
                    <a:pt x="161962" y="0"/>
                    <a:pt x="20795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939745E-343A-442D-89AF-1FDF64248190}"/>
              </a:ext>
            </a:extLst>
          </p:cNvPr>
          <p:cNvGrpSpPr/>
          <p:nvPr/>
        </p:nvGrpSpPr>
        <p:grpSpPr>
          <a:xfrm>
            <a:off x="11115753" y="1346433"/>
            <a:ext cx="611536" cy="849423"/>
            <a:chOff x="4837373" y="3869802"/>
            <a:chExt cx="1964261" cy="272835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03E4D9F-6C1E-4A6D-958E-7BA9090F3386}"/>
                </a:ext>
              </a:extLst>
            </p:cNvPr>
            <p:cNvGrpSpPr/>
            <p:nvPr/>
          </p:nvGrpSpPr>
          <p:grpSpPr>
            <a:xfrm>
              <a:off x="4837373" y="3869802"/>
              <a:ext cx="1964261" cy="2728355"/>
              <a:chOff x="4837373" y="3869802"/>
              <a:chExt cx="1964261" cy="2728355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7636D1D-00C8-491E-9974-5644151A34F3}"/>
                  </a:ext>
                </a:extLst>
              </p:cNvPr>
              <p:cNvSpPr/>
              <p:nvPr/>
            </p:nvSpPr>
            <p:spPr>
              <a:xfrm rot="10800000">
                <a:off x="4851027" y="3869802"/>
                <a:ext cx="1940187" cy="2597206"/>
              </a:xfrm>
              <a:custGeom>
                <a:avLst/>
                <a:gdLst>
                  <a:gd name="connsiteX0" fmla="*/ 1735545 w 1940186"/>
                  <a:gd name="connsiteY0" fmla="*/ 2597206 h 2597206"/>
                  <a:gd name="connsiteX1" fmla="*/ 1549069 w 1940186"/>
                  <a:gd name="connsiteY1" fmla="*/ 2597206 h 2597206"/>
                  <a:gd name="connsiteX2" fmla="*/ 1526424 w 1940186"/>
                  <a:gd name="connsiteY2" fmla="*/ 2532590 h 2597206"/>
                  <a:gd name="connsiteX3" fmla="*/ 970022 w 1940186"/>
                  <a:gd name="connsiteY3" fmla="*/ 2074393 h 2597206"/>
                  <a:gd name="connsiteX4" fmla="*/ 413620 w 1940186"/>
                  <a:gd name="connsiteY4" fmla="*/ 2532590 h 2597206"/>
                  <a:gd name="connsiteX5" fmla="*/ 390975 w 1940186"/>
                  <a:gd name="connsiteY5" fmla="*/ 2597206 h 2597206"/>
                  <a:gd name="connsiteX6" fmla="*/ 208919 w 1940186"/>
                  <a:gd name="connsiteY6" fmla="*/ 2597206 h 2597206"/>
                  <a:gd name="connsiteX7" fmla="*/ 215615 w 1940186"/>
                  <a:gd name="connsiteY7" fmla="*/ 2558452 h 2597206"/>
                  <a:gd name="connsiteX8" fmla="*/ 235052 w 1940186"/>
                  <a:gd name="connsiteY8" fmla="*/ 2271509 h 2597206"/>
                  <a:gd name="connsiteX9" fmla="*/ 16579 w 1940186"/>
                  <a:gd name="connsiteY9" fmla="*/ 1365850 h 2597206"/>
                  <a:gd name="connsiteX10" fmla="*/ 0 w 1940186"/>
                  <a:gd name="connsiteY10" fmla="*/ 1338703 h 2597206"/>
                  <a:gd name="connsiteX11" fmla="*/ 26955 w 1940186"/>
                  <a:gd name="connsiteY11" fmla="*/ 0 h 2597206"/>
                  <a:gd name="connsiteX12" fmla="*/ 1913089 w 1940186"/>
                  <a:gd name="connsiteY12" fmla="*/ 0 h 2597206"/>
                  <a:gd name="connsiteX13" fmla="*/ 1940186 w 1940186"/>
                  <a:gd name="connsiteY13" fmla="*/ 1345708 h 2597206"/>
                  <a:gd name="connsiteX14" fmla="*/ 1927885 w 1940186"/>
                  <a:gd name="connsiteY14" fmla="*/ 1365850 h 2597206"/>
                  <a:gd name="connsiteX15" fmla="*/ 1709411 w 1940186"/>
                  <a:gd name="connsiteY15" fmla="*/ 2271509 h 2597206"/>
                  <a:gd name="connsiteX16" fmla="*/ 1728849 w 1940186"/>
                  <a:gd name="connsiteY16" fmla="*/ 2558452 h 2597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0186" h="2597206">
                    <a:moveTo>
                      <a:pt x="1735545" y="2597206"/>
                    </a:moveTo>
                    <a:lnTo>
                      <a:pt x="1549069" y="2597206"/>
                    </a:lnTo>
                    <a:lnTo>
                      <a:pt x="1526424" y="2532590"/>
                    </a:lnTo>
                    <a:cubicBezTo>
                      <a:pt x="1405841" y="2256147"/>
                      <a:pt x="1201636" y="2074393"/>
                      <a:pt x="970022" y="2074393"/>
                    </a:cubicBezTo>
                    <a:cubicBezTo>
                      <a:pt x="738408" y="2074393"/>
                      <a:pt x="534203" y="2256147"/>
                      <a:pt x="413620" y="2532590"/>
                    </a:cubicBezTo>
                    <a:lnTo>
                      <a:pt x="390975" y="2597206"/>
                    </a:lnTo>
                    <a:lnTo>
                      <a:pt x="208919" y="2597206"/>
                    </a:lnTo>
                    <a:lnTo>
                      <a:pt x="215615" y="2558452"/>
                    </a:lnTo>
                    <a:cubicBezTo>
                      <a:pt x="228359" y="2465766"/>
                      <a:pt x="235052" y="2369801"/>
                      <a:pt x="235052" y="2271509"/>
                    </a:cubicBezTo>
                    <a:cubicBezTo>
                      <a:pt x="235052" y="1927488"/>
                      <a:pt x="153064" y="1611964"/>
                      <a:pt x="16579" y="1365850"/>
                    </a:cubicBezTo>
                    <a:lnTo>
                      <a:pt x="0" y="1338703"/>
                    </a:lnTo>
                    <a:lnTo>
                      <a:pt x="26955" y="0"/>
                    </a:lnTo>
                    <a:lnTo>
                      <a:pt x="1913089" y="0"/>
                    </a:lnTo>
                    <a:lnTo>
                      <a:pt x="1940186" y="1345708"/>
                    </a:lnTo>
                    <a:lnTo>
                      <a:pt x="1927885" y="1365850"/>
                    </a:lnTo>
                    <a:cubicBezTo>
                      <a:pt x="1791400" y="1611964"/>
                      <a:pt x="1709411" y="1927488"/>
                      <a:pt x="1709411" y="2271509"/>
                    </a:cubicBezTo>
                    <a:cubicBezTo>
                      <a:pt x="1709411" y="2369801"/>
                      <a:pt x="1716104" y="2465766"/>
                      <a:pt x="1728849" y="25584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F5BE698-EE08-4369-80C6-F6577C74740A}"/>
                  </a:ext>
                </a:extLst>
              </p:cNvPr>
              <p:cNvSpPr/>
              <p:nvPr/>
            </p:nvSpPr>
            <p:spPr>
              <a:xfrm>
                <a:off x="4837373" y="3903730"/>
                <a:ext cx="1964261" cy="2694427"/>
              </a:xfrm>
              <a:custGeom>
                <a:avLst/>
                <a:gdLst>
                  <a:gd name="connsiteX0" fmla="*/ 32702 w 1964261"/>
                  <a:gd name="connsiteY0" fmla="*/ 2630419 h 2694427"/>
                  <a:gd name="connsiteX1" fmla="*/ 1934654 w 1964261"/>
                  <a:gd name="connsiteY1" fmla="*/ 2630419 h 2694427"/>
                  <a:gd name="connsiteX2" fmla="*/ 1934654 w 1964261"/>
                  <a:gd name="connsiteY2" fmla="*/ 2694427 h 2694427"/>
                  <a:gd name="connsiteX3" fmla="*/ 32702 w 1964261"/>
                  <a:gd name="connsiteY3" fmla="*/ 2694427 h 2694427"/>
                  <a:gd name="connsiteX4" fmla="*/ 1806422 w 1964261"/>
                  <a:gd name="connsiteY4" fmla="*/ 0 h 2694427"/>
                  <a:gd name="connsiteX5" fmla="*/ 1887432 w 1964261"/>
                  <a:gd name="connsiteY5" fmla="*/ 0 h 2694427"/>
                  <a:gd name="connsiteX6" fmla="*/ 1881413 w 1964261"/>
                  <a:gd name="connsiteY6" fmla="*/ 18711 h 2694427"/>
                  <a:gd name="connsiteX7" fmla="*/ 1836618 w 1964261"/>
                  <a:gd name="connsiteY7" fmla="*/ 393083 h 2694427"/>
                  <a:gd name="connsiteX8" fmla="*/ 1933967 w 1964261"/>
                  <a:gd name="connsiteY8" fmla="*/ 930829 h 2694427"/>
                  <a:gd name="connsiteX9" fmla="*/ 1961861 w 1964261"/>
                  <a:gd name="connsiteY9" fmla="*/ 987872 h 2694427"/>
                  <a:gd name="connsiteX10" fmla="*/ 1964261 w 1964261"/>
                  <a:gd name="connsiteY10" fmla="*/ 1165436 h 2694427"/>
                  <a:gd name="connsiteX11" fmla="*/ 1952090 w 1964261"/>
                  <a:gd name="connsiteY11" fmla="*/ 1146761 h 2694427"/>
                  <a:gd name="connsiteX12" fmla="*/ 1763813 w 1964261"/>
                  <a:gd name="connsiteY12" fmla="*/ 379408 h 2694427"/>
                  <a:gd name="connsiteX13" fmla="*/ 1776873 w 1964261"/>
                  <a:gd name="connsiteY13" fmla="*/ 160702 h 2694427"/>
                  <a:gd name="connsiteX14" fmla="*/ 441113 w 1964261"/>
                  <a:gd name="connsiteY14" fmla="*/ 0 h 2694427"/>
                  <a:gd name="connsiteX15" fmla="*/ 523538 w 1964261"/>
                  <a:gd name="connsiteY15" fmla="*/ 0 h 2694427"/>
                  <a:gd name="connsiteX16" fmla="*/ 580686 w 1964261"/>
                  <a:gd name="connsiteY16" fmla="*/ 111922 h 2694427"/>
                  <a:gd name="connsiteX17" fmla="*/ 983745 w 1964261"/>
                  <a:gd name="connsiteY17" fmla="*/ 381696 h 2694427"/>
                  <a:gd name="connsiteX18" fmla="*/ 1386805 w 1964261"/>
                  <a:gd name="connsiteY18" fmla="*/ 111922 h 2694427"/>
                  <a:gd name="connsiteX19" fmla="*/ 1443953 w 1964261"/>
                  <a:gd name="connsiteY19" fmla="*/ 0 h 2694427"/>
                  <a:gd name="connsiteX20" fmla="*/ 1526378 w 1964261"/>
                  <a:gd name="connsiteY20" fmla="*/ 0 h 2694427"/>
                  <a:gd name="connsiteX21" fmla="*/ 1516779 w 1964261"/>
                  <a:gd name="connsiteY21" fmla="*/ 28590 h 2694427"/>
                  <a:gd name="connsiteX22" fmla="*/ 983745 w 1964261"/>
                  <a:gd name="connsiteY22" fmla="*/ 486786 h 2694427"/>
                  <a:gd name="connsiteX23" fmla="*/ 450711 w 1964261"/>
                  <a:gd name="connsiteY23" fmla="*/ 28590 h 2694427"/>
                  <a:gd name="connsiteX24" fmla="*/ 77992 w 1964261"/>
                  <a:gd name="connsiteY24" fmla="*/ 0 h 2694427"/>
                  <a:gd name="connsiteX25" fmla="*/ 159002 w 1964261"/>
                  <a:gd name="connsiteY25" fmla="*/ 0 h 2694427"/>
                  <a:gd name="connsiteX26" fmla="*/ 188551 w 1964261"/>
                  <a:gd name="connsiteY26" fmla="*/ 160702 h 2694427"/>
                  <a:gd name="connsiteX27" fmla="*/ 201610 w 1964261"/>
                  <a:gd name="connsiteY27" fmla="*/ 379408 h 2694427"/>
                  <a:gd name="connsiteX28" fmla="*/ 13334 w 1964261"/>
                  <a:gd name="connsiteY28" fmla="*/ 1146761 h 2694427"/>
                  <a:gd name="connsiteX29" fmla="*/ 0 w 1964261"/>
                  <a:gd name="connsiteY29" fmla="*/ 1167219 h 2694427"/>
                  <a:gd name="connsiteX30" fmla="*/ 2392 w 1964261"/>
                  <a:gd name="connsiteY30" fmla="*/ 990266 h 2694427"/>
                  <a:gd name="connsiteX31" fmla="*/ 31456 w 1964261"/>
                  <a:gd name="connsiteY31" fmla="*/ 930829 h 2694427"/>
                  <a:gd name="connsiteX32" fmla="*/ 128805 w 1964261"/>
                  <a:gd name="connsiteY32" fmla="*/ 393083 h 2694427"/>
                  <a:gd name="connsiteX33" fmla="*/ 84011 w 1964261"/>
                  <a:gd name="connsiteY33" fmla="*/ 18711 h 269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964261" h="2694427">
                    <a:moveTo>
                      <a:pt x="32702" y="2630419"/>
                    </a:moveTo>
                    <a:lnTo>
                      <a:pt x="1934654" y="2630419"/>
                    </a:lnTo>
                    <a:lnTo>
                      <a:pt x="1934654" y="2694427"/>
                    </a:lnTo>
                    <a:lnTo>
                      <a:pt x="32702" y="2694427"/>
                    </a:lnTo>
                    <a:close/>
                    <a:moveTo>
                      <a:pt x="1806422" y="0"/>
                    </a:moveTo>
                    <a:lnTo>
                      <a:pt x="1887432" y="0"/>
                    </a:lnTo>
                    <a:lnTo>
                      <a:pt x="1881413" y="18711"/>
                    </a:lnTo>
                    <a:cubicBezTo>
                      <a:pt x="1852568" y="133778"/>
                      <a:pt x="1836618" y="260288"/>
                      <a:pt x="1836618" y="393083"/>
                    </a:cubicBezTo>
                    <a:cubicBezTo>
                      <a:pt x="1836618" y="592276"/>
                      <a:pt x="1872506" y="777326"/>
                      <a:pt x="1933967" y="930829"/>
                    </a:cubicBezTo>
                    <a:lnTo>
                      <a:pt x="1961861" y="987872"/>
                    </a:lnTo>
                    <a:lnTo>
                      <a:pt x="1964261" y="1165436"/>
                    </a:lnTo>
                    <a:lnTo>
                      <a:pt x="1952090" y="1146761"/>
                    </a:lnTo>
                    <a:cubicBezTo>
                      <a:pt x="1835763" y="950379"/>
                      <a:pt x="1763813" y="679078"/>
                      <a:pt x="1763813" y="379408"/>
                    </a:cubicBezTo>
                    <a:cubicBezTo>
                      <a:pt x="1763813" y="304491"/>
                      <a:pt x="1768310" y="231346"/>
                      <a:pt x="1776873" y="160702"/>
                    </a:cubicBezTo>
                    <a:close/>
                    <a:moveTo>
                      <a:pt x="441113" y="0"/>
                    </a:moveTo>
                    <a:lnTo>
                      <a:pt x="523538" y="0"/>
                    </a:lnTo>
                    <a:lnTo>
                      <a:pt x="580686" y="111922"/>
                    </a:lnTo>
                    <a:cubicBezTo>
                      <a:pt x="683838" y="278602"/>
                      <a:pt x="826341" y="381696"/>
                      <a:pt x="983745" y="381696"/>
                    </a:cubicBezTo>
                    <a:cubicBezTo>
                      <a:pt x="1141150" y="381696"/>
                      <a:pt x="1283653" y="278602"/>
                      <a:pt x="1386805" y="111922"/>
                    </a:cubicBezTo>
                    <a:lnTo>
                      <a:pt x="1443953" y="0"/>
                    </a:lnTo>
                    <a:lnTo>
                      <a:pt x="1526378" y="0"/>
                    </a:lnTo>
                    <a:lnTo>
                      <a:pt x="1516779" y="28590"/>
                    </a:lnTo>
                    <a:cubicBezTo>
                      <a:pt x="1401260" y="305033"/>
                      <a:pt x="1205631" y="486786"/>
                      <a:pt x="983745" y="486786"/>
                    </a:cubicBezTo>
                    <a:cubicBezTo>
                      <a:pt x="761859" y="486786"/>
                      <a:pt x="566230" y="305033"/>
                      <a:pt x="450711" y="28590"/>
                    </a:cubicBezTo>
                    <a:close/>
                    <a:moveTo>
                      <a:pt x="77992" y="0"/>
                    </a:moveTo>
                    <a:lnTo>
                      <a:pt x="159002" y="0"/>
                    </a:lnTo>
                    <a:lnTo>
                      <a:pt x="188551" y="160702"/>
                    </a:lnTo>
                    <a:cubicBezTo>
                      <a:pt x="197113" y="231346"/>
                      <a:pt x="201610" y="304491"/>
                      <a:pt x="201610" y="379408"/>
                    </a:cubicBezTo>
                    <a:cubicBezTo>
                      <a:pt x="201610" y="679078"/>
                      <a:pt x="129661" y="950379"/>
                      <a:pt x="13334" y="1146761"/>
                    </a:cubicBezTo>
                    <a:lnTo>
                      <a:pt x="0" y="1167219"/>
                    </a:lnTo>
                    <a:lnTo>
                      <a:pt x="2392" y="990266"/>
                    </a:lnTo>
                    <a:lnTo>
                      <a:pt x="31456" y="930829"/>
                    </a:lnTo>
                    <a:cubicBezTo>
                      <a:pt x="92917" y="777326"/>
                      <a:pt x="128805" y="592276"/>
                      <a:pt x="128805" y="393083"/>
                    </a:cubicBezTo>
                    <a:cubicBezTo>
                      <a:pt x="128805" y="260288"/>
                      <a:pt x="112855" y="133778"/>
                      <a:pt x="84011" y="187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3F99E47-E4FA-4841-9722-49FB93F4ADEB}"/>
                </a:ext>
              </a:extLst>
            </p:cNvPr>
            <p:cNvSpPr/>
            <p:nvPr/>
          </p:nvSpPr>
          <p:spPr>
            <a:xfrm>
              <a:off x="5266780" y="4892942"/>
              <a:ext cx="1105446" cy="675596"/>
            </a:xfrm>
            <a:custGeom>
              <a:avLst/>
              <a:gdLst/>
              <a:ahLst/>
              <a:cxnLst/>
              <a:rect l="l" t="t" r="r" b="b"/>
              <a:pathLst>
                <a:path w="830647" h="507653">
                  <a:moveTo>
                    <a:pt x="623702" y="0"/>
                  </a:moveTo>
                  <a:cubicBezTo>
                    <a:pt x="687772" y="0"/>
                    <a:pt x="734095" y="11943"/>
                    <a:pt x="762670" y="35830"/>
                  </a:cubicBezTo>
                  <a:cubicBezTo>
                    <a:pt x="791245" y="59717"/>
                    <a:pt x="805532" y="89743"/>
                    <a:pt x="805532" y="125909"/>
                  </a:cubicBezTo>
                  <a:cubicBezTo>
                    <a:pt x="805532" y="147117"/>
                    <a:pt x="799728" y="166315"/>
                    <a:pt x="788120" y="183505"/>
                  </a:cubicBezTo>
                  <a:cubicBezTo>
                    <a:pt x="776511" y="200695"/>
                    <a:pt x="758986" y="215764"/>
                    <a:pt x="735546" y="228712"/>
                  </a:cubicBezTo>
                  <a:cubicBezTo>
                    <a:pt x="754522" y="233400"/>
                    <a:pt x="769032" y="238869"/>
                    <a:pt x="779078" y="245120"/>
                  </a:cubicBezTo>
                  <a:cubicBezTo>
                    <a:pt x="795375" y="255166"/>
                    <a:pt x="808044" y="268393"/>
                    <a:pt x="817085" y="284801"/>
                  </a:cubicBezTo>
                  <a:cubicBezTo>
                    <a:pt x="826126" y="301210"/>
                    <a:pt x="830647" y="320799"/>
                    <a:pt x="830647" y="343570"/>
                  </a:cubicBezTo>
                  <a:cubicBezTo>
                    <a:pt x="830647" y="372145"/>
                    <a:pt x="823168" y="399548"/>
                    <a:pt x="808211" y="425779"/>
                  </a:cubicBezTo>
                  <a:cubicBezTo>
                    <a:pt x="793254" y="452010"/>
                    <a:pt x="771711" y="472213"/>
                    <a:pt x="743583" y="486389"/>
                  </a:cubicBezTo>
                  <a:cubicBezTo>
                    <a:pt x="715454" y="500565"/>
                    <a:pt x="678508" y="507653"/>
                    <a:pt x="632743" y="507653"/>
                  </a:cubicBezTo>
                  <a:cubicBezTo>
                    <a:pt x="588095" y="507653"/>
                    <a:pt x="552878" y="502407"/>
                    <a:pt x="527094" y="491914"/>
                  </a:cubicBezTo>
                  <a:cubicBezTo>
                    <a:pt x="501309" y="481422"/>
                    <a:pt x="480101" y="466074"/>
                    <a:pt x="463470" y="445870"/>
                  </a:cubicBezTo>
                  <a:cubicBezTo>
                    <a:pt x="446838" y="425667"/>
                    <a:pt x="434057" y="400273"/>
                    <a:pt x="425128" y="369689"/>
                  </a:cubicBezTo>
                  <a:lnTo>
                    <a:pt x="561417" y="351606"/>
                  </a:lnTo>
                  <a:cubicBezTo>
                    <a:pt x="566775" y="379065"/>
                    <a:pt x="575091" y="398097"/>
                    <a:pt x="586364" y="408701"/>
                  </a:cubicBezTo>
                  <a:cubicBezTo>
                    <a:pt x="597638" y="419305"/>
                    <a:pt x="611981" y="424607"/>
                    <a:pt x="629394" y="424607"/>
                  </a:cubicBezTo>
                  <a:cubicBezTo>
                    <a:pt x="647700" y="424607"/>
                    <a:pt x="662936" y="417909"/>
                    <a:pt x="675103" y="404515"/>
                  </a:cubicBezTo>
                  <a:cubicBezTo>
                    <a:pt x="687270" y="391120"/>
                    <a:pt x="693353" y="373261"/>
                    <a:pt x="693353" y="350937"/>
                  </a:cubicBezTo>
                  <a:cubicBezTo>
                    <a:pt x="693353" y="328166"/>
                    <a:pt x="687493" y="310530"/>
                    <a:pt x="675773" y="298028"/>
                  </a:cubicBezTo>
                  <a:cubicBezTo>
                    <a:pt x="664053" y="285527"/>
                    <a:pt x="648146" y="279276"/>
                    <a:pt x="628055" y="279276"/>
                  </a:cubicBezTo>
                  <a:cubicBezTo>
                    <a:pt x="617339" y="279276"/>
                    <a:pt x="602605" y="281955"/>
                    <a:pt x="583853" y="287313"/>
                  </a:cubicBezTo>
                  <a:lnTo>
                    <a:pt x="590885" y="189867"/>
                  </a:lnTo>
                  <a:cubicBezTo>
                    <a:pt x="598475" y="190984"/>
                    <a:pt x="604391" y="191542"/>
                    <a:pt x="608633" y="191542"/>
                  </a:cubicBezTo>
                  <a:cubicBezTo>
                    <a:pt x="626492" y="191542"/>
                    <a:pt x="641394" y="185849"/>
                    <a:pt x="653337" y="174464"/>
                  </a:cubicBezTo>
                  <a:cubicBezTo>
                    <a:pt x="665280" y="163078"/>
                    <a:pt x="671252" y="149572"/>
                    <a:pt x="671252" y="133945"/>
                  </a:cubicBezTo>
                  <a:cubicBezTo>
                    <a:pt x="671252" y="118988"/>
                    <a:pt x="666788" y="107045"/>
                    <a:pt x="657858" y="98115"/>
                  </a:cubicBezTo>
                  <a:cubicBezTo>
                    <a:pt x="648928" y="89185"/>
                    <a:pt x="636650" y="84720"/>
                    <a:pt x="621023" y="84720"/>
                  </a:cubicBezTo>
                  <a:cubicBezTo>
                    <a:pt x="604949" y="84720"/>
                    <a:pt x="591890" y="89576"/>
                    <a:pt x="581844" y="99287"/>
                  </a:cubicBezTo>
                  <a:cubicBezTo>
                    <a:pt x="571798" y="108998"/>
                    <a:pt x="564989" y="126020"/>
                    <a:pt x="561417" y="150354"/>
                  </a:cubicBezTo>
                  <a:lnTo>
                    <a:pt x="432495" y="127248"/>
                  </a:lnTo>
                  <a:cubicBezTo>
                    <a:pt x="443210" y="86171"/>
                    <a:pt x="463804" y="54694"/>
                    <a:pt x="494277" y="32817"/>
                  </a:cubicBezTo>
                  <a:cubicBezTo>
                    <a:pt x="524750" y="10939"/>
                    <a:pt x="567891" y="0"/>
                    <a:pt x="623702" y="0"/>
                  </a:cubicBezTo>
                  <a:close/>
                  <a:moveTo>
                    <a:pt x="207950" y="0"/>
                  </a:moveTo>
                  <a:cubicBezTo>
                    <a:pt x="255947" y="0"/>
                    <a:pt x="293285" y="5469"/>
                    <a:pt x="319962" y="16408"/>
                  </a:cubicBezTo>
                  <a:cubicBezTo>
                    <a:pt x="346640" y="27347"/>
                    <a:pt x="367624" y="44146"/>
                    <a:pt x="382916" y="66805"/>
                  </a:cubicBezTo>
                  <a:cubicBezTo>
                    <a:pt x="398208" y="89464"/>
                    <a:pt x="405855" y="114858"/>
                    <a:pt x="405855" y="142987"/>
                  </a:cubicBezTo>
                  <a:cubicBezTo>
                    <a:pt x="405855" y="172901"/>
                    <a:pt x="397092" y="201476"/>
                    <a:pt x="379568" y="228712"/>
                  </a:cubicBezTo>
                  <a:cubicBezTo>
                    <a:pt x="362043" y="255947"/>
                    <a:pt x="330175" y="285862"/>
                    <a:pt x="283964" y="318455"/>
                  </a:cubicBezTo>
                  <a:cubicBezTo>
                    <a:pt x="256506" y="337431"/>
                    <a:pt x="238144" y="350713"/>
                    <a:pt x="228879" y="358304"/>
                  </a:cubicBezTo>
                  <a:cubicBezTo>
                    <a:pt x="219615" y="365894"/>
                    <a:pt x="208732" y="375828"/>
                    <a:pt x="196230" y="388107"/>
                  </a:cubicBezTo>
                  <a:lnTo>
                    <a:pt x="409203" y="388107"/>
                  </a:lnTo>
                  <a:lnTo>
                    <a:pt x="409203" y="499281"/>
                  </a:lnTo>
                  <a:lnTo>
                    <a:pt x="0" y="499281"/>
                  </a:lnTo>
                  <a:cubicBezTo>
                    <a:pt x="4688" y="458874"/>
                    <a:pt x="18920" y="420867"/>
                    <a:pt x="42695" y="385260"/>
                  </a:cubicBezTo>
                  <a:cubicBezTo>
                    <a:pt x="66471" y="349653"/>
                    <a:pt x="111063" y="307628"/>
                    <a:pt x="176473" y="259184"/>
                  </a:cubicBezTo>
                  <a:cubicBezTo>
                    <a:pt x="216434" y="229493"/>
                    <a:pt x="241995" y="206946"/>
                    <a:pt x="253157" y="191542"/>
                  </a:cubicBezTo>
                  <a:cubicBezTo>
                    <a:pt x="264319" y="176138"/>
                    <a:pt x="269900" y="161516"/>
                    <a:pt x="269900" y="147675"/>
                  </a:cubicBezTo>
                  <a:cubicBezTo>
                    <a:pt x="269900" y="132717"/>
                    <a:pt x="264375" y="119937"/>
                    <a:pt x="253324" y="109333"/>
                  </a:cubicBezTo>
                  <a:cubicBezTo>
                    <a:pt x="242274" y="98729"/>
                    <a:pt x="228377" y="93427"/>
                    <a:pt x="211634" y="93427"/>
                  </a:cubicBezTo>
                  <a:cubicBezTo>
                    <a:pt x="194221" y="93427"/>
                    <a:pt x="179989" y="98896"/>
                    <a:pt x="168939" y="109835"/>
                  </a:cubicBezTo>
                  <a:cubicBezTo>
                    <a:pt x="157888" y="120774"/>
                    <a:pt x="150466" y="140084"/>
                    <a:pt x="146670" y="167766"/>
                  </a:cubicBezTo>
                  <a:lnTo>
                    <a:pt x="10046" y="156716"/>
                  </a:lnTo>
                  <a:cubicBezTo>
                    <a:pt x="15404" y="118318"/>
                    <a:pt x="25227" y="88348"/>
                    <a:pt x="39514" y="66805"/>
                  </a:cubicBezTo>
                  <a:cubicBezTo>
                    <a:pt x="53802" y="45262"/>
                    <a:pt x="73949" y="28742"/>
                    <a:pt x="99957" y="17245"/>
                  </a:cubicBezTo>
                  <a:cubicBezTo>
                    <a:pt x="125965" y="5748"/>
                    <a:pt x="161962" y="0"/>
                    <a:pt x="207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pic>
        <p:nvPicPr>
          <p:cNvPr id="20" name="Imagen 19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46AD7D29-3763-4DEE-9EED-757C0A110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81" y="2206419"/>
            <a:ext cx="12192000" cy="3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00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A87A5F-A1DB-453F-A693-5DEE35182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3021" y="304215"/>
            <a:ext cx="11573197" cy="724247"/>
          </a:xfrm>
        </p:spPr>
        <p:txBody>
          <a:bodyPr/>
          <a:lstStyle/>
          <a:p>
            <a:r>
              <a:rPr lang="en-US" dirty="0"/>
              <a:t>EVOLUCIÓN DE LOS BASES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231C02-07E3-412D-A9D2-97951010BDDC}"/>
              </a:ext>
            </a:extLst>
          </p:cNvPr>
          <p:cNvGrpSpPr/>
          <p:nvPr/>
        </p:nvGrpSpPr>
        <p:grpSpPr>
          <a:xfrm>
            <a:off x="431739" y="1956056"/>
            <a:ext cx="5472000" cy="1152128"/>
            <a:chOff x="-911367" y="1972990"/>
            <a:chExt cx="4104456" cy="1152128"/>
          </a:xfrm>
        </p:grpSpPr>
        <p:sp>
          <p:nvSpPr>
            <p:cNvPr id="4" name="Right Arrow 8">
              <a:extLst>
                <a:ext uri="{FF2B5EF4-FFF2-40B4-BE49-F238E27FC236}">
                  <a16:creationId xmlns:a16="http://schemas.microsoft.com/office/drawing/2014/main" id="{50A4C65D-9127-41A8-A87D-E146EC96DA87}"/>
                </a:ext>
              </a:extLst>
            </p:cNvPr>
            <p:cNvSpPr/>
            <p:nvPr/>
          </p:nvSpPr>
          <p:spPr>
            <a:xfrm>
              <a:off x="-911367" y="1972990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chemeClr val="accent4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8D1D3E-3C45-415D-9ECC-97ED021C251C}"/>
                </a:ext>
              </a:extLst>
            </p:cNvPr>
            <p:cNvSpPr txBox="1"/>
            <p:nvPr/>
          </p:nvSpPr>
          <p:spPr>
            <a:xfrm>
              <a:off x="150495" y="2333323"/>
              <a:ext cx="2795581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rPr>
                <a:t>+ REBOTES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49F92ED-2AE8-45B7-B6AB-380AC2A9EE16}"/>
              </a:ext>
            </a:extLst>
          </p:cNvPr>
          <p:cNvGrpSpPr/>
          <p:nvPr/>
        </p:nvGrpSpPr>
        <p:grpSpPr>
          <a:xfrm>
            <a:off x="6720000" y="4864642"/>
            <a:ext cx="5472000" cy="1152128"/>
            <a:chOff x="4694684" y="1960632"/>
            <a:chExt cx="4104456" cy="1152128"/>
          </a:xfrm>
        </p:grpSpPr>
        <p:sp>
          <p:nvSpPr>
            <p:cNvPr id="7" name="Right Arrow 11">
              <a:extLst>
                <a:ext uri="{FF2B5EF4-FFF2-40B4-BE49-F238E27FC236}">
                  <a16:creationId xmlns:a16="http://schemas.microsoft.com/office/drawing/2014/main" id="{D78C4427-6D3E-46E3-8A8F-6D9CA1738E06}"/>
                </a:ext>
              </a:extLst>
            </p:cNvPr>
            <p:cNvSpPr/>
            <p:nvPr/>
          </p:nvSpPr>
          <p:spPr>
            <a:xfrm rot="10800000">
              <a:off x="4694684" y="1960632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chemeClr val="accent1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BF1328-6B29-41DA-901D-43E938C06E62}"/>
                </a:ext>
              </a:extLst>
            </p:cNvPr>
            <p:cNvSpPr txBox="1"/>
            <p:nvPr/>
          </p:nvSpPr>
          <p:spPr>
            <a:xfrm>
              <a:off x="4762082" y="2316118"/>
              <a:ext cx="2327159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rPr>
                <a:t>+ ASISTENCIAS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sp>
        <p:nvSpPr>
          <p:cNvPr id="26" name="Graphic 3">
            <a:extLst>
              <a:ext uri="{FF2B5EF4-FFF2-40B4-BE49-F238E27FC236}">
                <a16:creationId xmlns:a16="http://schemas.microsoft.com/office/drawing/2014/main" id="{B51689A6-2A1D-4654-A465-6F65A178CD27}"/>
              </a:ext>
            </a:extLst>
          </p:cNvPr>
          <p:cNvSpPr/>
          <p:nvPr/>
        </p:nvSpPr>
        <p:spPr>
          <a:xfrm>
            <a:off x="91037" y="359923"/>
            <a:ext cx="1607643" cy="3192267"/>
          </a:xfrm>
          <a:custGeom>
            <a:avLst/>
            <a:gdLst>
              <a:gd name="connsiteX0" fmla="*/ 292429 w 1548458"/>
              <a:gd name="connsiteY0" fmla="*/ 0 h 4229466"/>
              <a:gd name="connsiteX1" fmla="*/ 349376 w 1548458"/>
              <a:gd name="connsiteY1" fmla="*/ 14717 h 4229466"/>
              <a:gd name="connsiteX2" fmla="*/ 524697 w 1548458"/>
              <a:gd name="connsiteY2" fmla="*/ 293055 h 4229466"/>
              <a:gd name="connsiteX3" fmla="*/ 296268 w 1548458"/>
              <a:gd name="connsiteY3" fmla="*/ 522765 h 4229466"/>
              <a:gd name="connsiteX4" fmla="*/ 281551 w 1548458"/>
              <a:gd name="connsiteY4" fmla="*/ 524684 h 4229466"/>
              <a:gd name="connsiteX5" fmla="*/ 280911 w 1548458"/>
              <a:gd name="connsiteY5" fmla="*/ 607866 h 4229466"/>
              <a:gd name="connsiteX6" fmla="*/ 283470 w 1548458"/>
              <a:gd name="connsiteY6" fmla="*/ 628341 h 4229466"/>
              <a:gd name="connsiteX7" fmla="*/ 323142 w 1548458"/>
              <a:gd name="connsiteY7" fmla="*/ 577792 h 4229466"/>
              <a:gd name="connsiteX8" fmla="*/ 346177 w 1548458"/>
              <a:gd name="connsiteY8" fmla="*/ 550918 h 4229466"/>
              <a:gd name="connsiteX9" fmla="*/ 376250 w 1548458"/>
              <a:gd name="connsiteY9" fmla="*/ 552838 h 4229466"/>
              <a:gd name="connsiteX10" fmla="*/ 383288 w 1548458"/>
              <a:gd name="connsiteY10" fmla="*/ 566275 h 4229466"/>
              <a:gd name="connsiteX11" fmla="*/ 388407 w 1548458"/>
              <a:gd name="connsiteY11" fmla="*/ 589310 h 4229466"/>
              <a:gd name="connsiteX12" fmla="*/ 368572 w 1548458"/>
              <a:gd name="connsiteY12" fmla="*/ 591869 h 4229466"/>
              <a:gd name="connsiteX13" fmla="*/ 358974 w 1548458"/>
              <a:gd name="connsiteY13" fmla="*/ 591229 h 4229466"/>
              <a:gd name="connsiteX14" fmla="*/ 348096 w 1548458"/>
              <a:gd name="connsiteY14" fmla="*/ 673131 h 4229466"/>
              <a:gd name="connsiteX15" fmla="*/ 377530 w 1548458"/>
              <a:gd name="connsiteY15" fmla="*/ 637299 h 4229466"/>
              <a:gd name="connsiteX16" fmla="*/ 395446 w 1548458"/>
              <a:gd name="connsiteY16" fmla="*/ 616184 h 4229466"/>
              <a:gd name="connsiteX17" fmla="*/ 435757 w 1548458"/>
              <a:gd name="connsiteY17" fmla="*/ 631541 h 4229466"/>
              <a:gd name="connsiteX18" fmla="*/ 440236 w 1548458"/>
              <a:gd name="connsiteY18" fmla="*/ 650736 h 4229466"/>
              <a:gd name="connsiteX19" fmla="*/ 408243 w 1548458"/>
              <a:gd name="connsiteY19" fmla="*/ 674411 h 4229466"/>
              <a:gd name="connsiteX20" fmla="*/ 391607 w 1548458"/>
              <a:gd name="connsiteY20" fmla="*/ 696166 h 4229466"/>
              <a:gd name="connsiteX21" fmla="*/ 436397 w 1548458"/>
              <a:gd name="connsiteY21" fmla="*/ 692327 h 4229466"/>
              <a:gd name="connsiteX22" fmla="*/ 478627 w 1548458"/>
              <a:gd name="connsiteY22" fmla="*/ 637299 h 4229466"/>
              <a:gd name="connsiteX23" fmla="*/ 497183 w 1548458"/>
              <a:gd name="connsiteY23" fmla="*/ 627701 h 4229466"/>
              <a:gd name="connsiteX24" fmla="*/ 501662 w 1548458"/>
              <a:gd name="connsiteY24" fmla="*/ 648177 h 4229466"/>
              <a:gd name="connsiteX25" fmla="*/ 468390 w 1548458"/>
              <a:gd name="connsiteY25" fmla="*/ 705124 h 4229466"/>
              <a:gd name="connsiteX26" fmla="*/ 436397 w 1548458"/>
              <a:gd name="connsiteY26" fmla="*/ 787026 h 4229466"/>
              <a:gd name="connsiteX27" fmla="*/ 417841 w 1548458"/>
              <a:gd name="connsiteY27" fmla="*/ 867648 h 4229466"/>
              <a:gd name="connsiteX28" fmla="*/ 399285 w 1548458"/>
              <a:gd name="connsiteY28" fmla="*/ 1015456 h 4229466"/>
              <a:gd name="connsiteX29" fmla="*/ 453033 w 1548458"/>
              <a:gd name="connsiteY29" fmla="*/ 890683 h 4229466"/>
              <a:gd name="connsiteX30" fmla="*/ 491425 w 1548458"/>
              <a:gd name="connsiteY30" fmla="*/ 861890 h 4229466"/>
              <a:gd name="connsiteX31" fmla="*/ 479267 w 1548458"/>
              <a:gd name="connsiteY31" fmla="*/ 861890 h 4229466"/>
              <a:gd name="connsiteX32" fmla="*/ 584844 w 1548458"/>
              <a:gd name="connsiteY32" fmla="*/ 838215 h 4229466"/>
              <a:gd name="connsiteX33" fmla="*/ 742889 w 1548458"/>
              <a:gd name="connsiteY33" fmla="*/ 768470 h 4229466"/>
              <a:gd name="connsiteX34" fmla="*/ 749927 w 1548458"/>
              <a:gd name="connsiteY34" fmla="*/ 756953 h 4229466"/>
              <a:gd name="connsiteX35" fmla="*/ 733931 w 1548458"/>
              <a:gd name="connsiteY35" fmla="*/ 639219 h 4229466"/>
              <a:gd name="connsiteX36" fmla="*/ 717295 w 1548458"/>
              <a:gd name="connsiteY36" fmla="*/ 627062 h 4229466"/>
              <a:gd name="connsiteX37" fmla="*/ 684662 w 1548458"/>
              <a:gd name="connsiteY37" fmla="*/ 536202 h 4229466"/>
              <a:gd name="connsiteX38" fmla="*/ 678263 w 1548458"/>
              <a:gd name="connsiteY38" fmla="*/ 518925 h 4229466"/>
              <a:gd name="connsiteX39" fmla="*/ 650110 w 1548458"/>
              <a:gd name="connsiteY39" fmla="*/ 406310 h 4229466"/>
              <a:gd name="connsiteX40" fmla="*/ 677623 w 1548458"/>
              <a:gd name="connsiteY40" fmla="*/ 394153 h 4229466"/>
              <a:gd name="connsiteX41" fmla="*/ 679543 w 1548458"/>
              <a:gd name="connsiteY41" fmla="*/ 360880 h 4229466"/>
              <a:gd name="connsiteX42" fmla="*/ 676984 w 1548458"/>
              <a:gd name="connsiteY42" fmla="*/ 332727 h 4229466"/>
              <a:gd name="connsiteX43" fmla="*/ 772323 w 1548458"/>
              <a:gd name="connsiteY43" fmla="*/ 156126 h 4229466"/>
              <a:gd name="connsiteX44" fmla="*/ 912452 w 1548458"/>
              <a:gd name="connsiteY44" fmla="*/ 143328 h 4229466"/>
              <a:gd name="connsiteX45" fmla="*/ 945724 w 1548458"/>
              <a:gd name="connsiteY45" fmla="*/ 156126 h 4229466"/>
              <a:gd name="connsiteX46" fmla="*/ 1039783 w 1548458"/>
              <a:gd name="connsiteY46" fmla="*/ 348083 h 4229466"/>
              <a:gd name="connsiteX47" fmla="*/ 1024427 w 1548458"/>
              <a:gd name="connsiteY47" fmla="*/ 408870 h 4229466"/>
              <a:gd name="connsiteX48" fmla="*/ 1051941 w 1548458"/>
              <a:gd name="connsiteY48" fmla="*/ 437663 h 4229466"/>
              <a:gd name="connsiteX49" fmla="*/ 1009710 w 1548458"/>
              <a:gd name="connsiteY49" fmla="*/ 543240 h 4229466"/>
              <a:gd name="connsiteX50" fmla="*/ 996913 w 1548458"/>
              <a:gd name="connsiteY50" fmla="*/ 550279 h 4229466"/>
              <a:gd name="connsiteX51" fmla="*/ 972598 w 1548458"/>
              <a:gd name="connsiteY51" fmla="*/ 609785 h 4229466"/>
              <a:gd name="connsiteX52" fmla="*/ 971319 w 1548458"/>
              <a:gd name="connsiteY52" fmla="*/ 638579 h 4229466"/>
              <a:gd name="connsiteX53" fmla="*/ 993714 w 1548458"/>
              <a:gd name="connsiteY53" fmla="*/ 742236 h 4229466"/>
              <a:gd name="connsiteX54" fmla="*/ 1002672 w 1548458"/>
              <a:gd name="connsiteY54" fmla="*/ 751834 h 4229466"/>
              <a:gd name="connsiteX55" fmla="*/ 1249657 w 1548458"/>
              <a:gd name="connsiteY55" fmla="*/ 829897 h 4229466"/>
              <a:gd name="connsiteX56" fmla="*/ 1272692 w 1548458"/>
              <a:gd name="connsiteY56" fmla="*/ 831176 h 4229466"/>
              <a:gd name="connsiteX57" fmla="*/ 1288688 w 1548458"/>
              <a:gd name="connsiteY57" fmla="*/ 833096 h 4229466"/>
              <a:gd name="connsiteX58" fmla="*/ 1309164 w 1548458"/>
              <a:gd name="connsiteY58" fmla="*/ 846533 h 4229466"/>
              <a:gd name="connsiteX59" fmla="*/ 1323881 w 1548458"/>
              <a:gd name="connsiteY59" fmla="*/ 870848 h 4229466"/>
              <a:gd name="connsiteX60" fmla="*/ 1358433 w 1548458"/>
              <a:gd name="connsiteY60" fmla="*/ 929715 h 4229466"/>
              <a:gd name="connsiteX61" fmla="*/ 1404503 w 1548458"/>
              <a:gd name="connsiteY61" fmla="*/ 1152386 h 4229466"/>
              <a:gd name="connsiteX62" fmla="*/ 1412181 w 1548458"/>
              <a:gd name="connsiteY62" fmla="*/ 1261162 h 4229466"/>
              <a:gd name="connsiteX63" fmla="*/ 1440975 w 1548458"/>
              <a:gd name="connsiteY63" fmla="*/ 1488311 h 4229466"/>
              <a:gd name="connsiteX64" fmla="*/ 1444814 w 1548458"/>
              <a:gd name="connsiteY64" fmla="*/ 1504308 h 4229466"/>
              <a:gd name="connsiteX65" fmla="*/ 1490244 w 1548458"/>
              <a:gd name="connsiteY65" fmla="*/ 1787125 h 4229466"/>
              <a:gd name="connsiteX66" fmla="*/ 1547831 w 1548458"/>
              <a:gd name="connsiteY66" fmla="*/ 2286855 h 4229466"/>
              <a:gd name="connsiteX67" fmla="*/ 1535034 w 1548458"/>
              <a:gd name="connsiteY67" fmla="*/ 2359799 h 4229466"/>
              <a:gd name="connsiteX68" fmla="*/ 1520957 w 1548458"/>
              <a:gd name="connsiteY68" fmla="*/ 2393712 h 4229466"/>
              <a:gd name="connsiteX69" fmla="*/ 1486405 w 1548458"/>
              <a:gd name="connsiteY69" fmla="*/ 2434662 h 4229466"/>
              <a:gd name="connsiteX70" fmla="*/ 1388506 w 1548458"/>
              <a:gd name="connsiteY70" fmla="*/ 2514645 h 4229466"/>
              <a:gd name="connsiteX71" fmla="*/ 1396185 w 1548458"/>
              <a:gd name="connsiteY71" fmla="*/ 2466655 h 4229466"/>
              <a:gd name="connsiteX72" fmla="*/ 1439695 w 1548458"/>
              <a:gd name="connsiteY72" fmla="*/ 2402670 h 4229466"/>
              <a:gd name="connsiteX73" fmla="*/ 1450573 w 1548458"/>
              <a:gd name="connsiteY73" fmla="*/ 2323327 h 4229466"/>
              <a:gd name="connsiteX74" fmla="*/ 1421779 w 1548458"/>
              <a:gd name="connsiteY74" fmla="*/ 2301572 h 4229466"/>
              <a:gd name="connsiteX75" fmla="*/ 1399384 w 1548458"/>
              <a:gd name="connsiteY75" fmla="*/ 2375795 h 4229466"/>
              <a:gd name="connsiteX76" fmla="*/ 1355874 w 1548458"/>
              <a:gd name="connsiteY76" fmla="*/ 2395631 h 4229466"/>
              <a:gd name="connsiteX77" fmla="*/ 1363552 w 1548458"/>
              <a:gd name="connsiteY77" fmla="*/ 2356600 h 4229466"/>
              <a:gd name="connsiteX78" fmla="*/ 1369951 w 1548458"/>
              <a:gd name="connsiteY78" fmla="*/ 2331645 h 4229466"/>
              <a:gd name="connsiteX79" fmla="*/ 1377629 w 1548458"/>
              <a:gd name="connsiteY79" fmla="*/ 2268939 h 4229466"/>
              <a:gd name="connsiteX80" fmla="*/ 1393625 w 1548458"/>
              <a:gd name="connsiteY80" fmla="*/ 2192156 h 4229466"/>
              <a:gd name="connsiteX81" fmla="*/ 1416660 w 1548458"/>
              <a:gd name="connsiteY81" fmla="*/ 2091698 h 4229466"/>
              <a:gd name="connsiteX82" fmla="*/ 1366751 w 1548458"/>
              <a:gd name="connsiteY82" fmla="*/ 1932373 h 4229466"/>
              <a:gd name="connsiteX83" fmla="*/ 1279091 w 1548458"/>
              <a:gd name="connsiteY83" fmla="*/ 1645077 h 4229466"/>
              <a:gd name="connsiteX84" fmla="*/ 1266933 w 1548458"/>
              <a:gd name="connsiteY84" fmla="*/ 1516465 h 4229466"/>
              <a:gd name="connsiteX85" fmla="*/ 1235580 w 1548458"/>
              <a:gd name="connsiteY85" fmla="*/ 1352022 h 4229466"/>
              <a:gd name="connsiteX86" fmla="*/ 1243898 w 1548458"/>
              <a:gd name="connsiteY86" fmla="*/ 1428805 h 4229466"/>
              <a:gd name="connsiteX87" fmla="*/ 1240699 w 1548458"/>
              <a:gd name="connsiteY87" fmla="*/ 1456319 h 4229466"/>
              <a:gd name="connsiteX88" fmla="*/ 1259255 w 1548458"/>
              <a:gd name="connsiteY88" fmla="*/ 1767930 h 4229466"/>
              <a:gd name="connsiteX89" fmla="*/ 1279091 w 1548458"/>
              <a:gd name="connsiteY89" fmla="*/ 1872867 h 4229466"/>
              <a:gd name="connsiteX90" fmla="*/ 1273332 w 1548458"/>
              <a:gd name="connsiteY90" fmla="*/ 1924695 h 4229466"/>
              <a:gd name="connsiteX91" fmla="*/ 1273332 w 1548458"/>
              <a:gd name="connsiteY91" fmla="*/ 1976524 h 4229466"/>
              <a:gd name="connsiteX92" fmla="*/ 1273972 w 1548458"/>
              <a:gd name="connsiteY92" fmla="*/ 2009156 h 4229466"/>
              <a:gd name="connsiteX93" fmla="*/ 1263734 w 1548458"/>
              <a:gd name="connsiteY93" fmla="*/ 2031551 h 4229466"/>
              <a:gd name="connsiteX94" fmla="*/ 1274612 w 1548458"/>
              <a:gd name="connsiteY94" fmla="*/ 2061625 h 4229466"/>
              <a:gd name="connsiteX95" fmla="*/ 1294447 w 1548458"/>
              <a:gd name="connsiteY95" fmla="*/ 3007976 h 4229466"/>
              <a:gd name="connsiteX96" fmla="*/ 1273972 w 1548458"/>
              <a:gd name="connsiteY96" fmla="*/ 3029731 h 4229466"/>
              <a:gd name="connsiteX97" fmla="*/ 1190150 w 1548458"/>
              <a:gd name="connsiteY97" fmla="*/ 3040609 h 4229466"/>
              <a:gd name="connsiteX98" fmla="*/ 1194629 w 1548458"/>
              <a:gd name="connsiteY98" fmla="*/ 3131469 h 4229466"/>
              <a:gd name="connsiteX99" fmla="*/ 1147280 w 1548458"/>
              <a:gd name="connsiteY99" fmla="*/ 3469314 h 4229466"/>
              <a:gd name="connsiteX100" fmla="*/ 1079455 w 1548458"/>
              <a:gd name="connsiteY100" fmla="*/ 3819957 h 4229466"/>
              <a:gd name="connsiteX101" fmla="*/ 1079455 w 1548458"/>
              <a:gd name="connsiteY101" fmla="*/ 3837233 h 4229466"/>
              <a:gd name="connsiteX102" fmla="*/ 1085853 w 1548458"/>
              <a:gd name="connsiteY102" fmla="*/ 3919774 h 4229466"/>
              <a:gd name="connsiteX103" fmla="*/ 1207426 w 1548458"/>
              <a:gd name="connsiteY103" fmla="*/ 4071421 h 4229466"/>
              <a:gd name="connsiteX104" fmla="*/ 1246458 w 1548458"/>
              <a:gd name="connsiteY104" fmla="*/ 4098295 h 4229466"/>
              <a:gd name="connsiteX105" fmla="*/ 1281650 w 1548458"/>
              <a:gd name="connsiteY105" fmla="*/ 4164200 h 4229466"/>
              <a:gd name="connsiteX106" fmla="*/ 1239419 w 1548458"/>
              <a:gd name="connsiteY106" fmla="*/ 4218589 h 4229466"/>
              <a:gd name="connsiteX107" fmla="*/ 1097371 w 1548458"/>
              <a:gd name="connsiteY107" fmla="*/ 4204512 h 4229466"/>
              <a:gd name="connsiteX108" fmla="*/ 981556 w 1548458"/>
              <a:gd name="connsiteY108" fmla="*/ 4184036 h 4229466"/>
              <a:gd name="connsiteX109" fmla="*/ 893896 w 1548458"/>
              <a:gd name="connsiteY109" fmla="*/ 4164200 h 4229466"/>
              <a:gd name="connsiteX110" fmla="*/ 873420 w 1548458"/>
              <a:gd name="connsiteY110" fmla="*/ 4137966 h 4229466"/>
              <a:gd name="connsiteX111" fmla="*/ 880459 w 1548458"/>
              <a:gd name="connsiteY111" fmla="*/ 4101494 h 4229466"/>
              <a:gd name="connsiteX112" fmla="*/ 890696 w 1548458"/>
              <a:gd name="connsiteY112" fmla="*/ 4011914 h 4229466"/>
              <a:gd name="connsiteX113" fmla="*/ 896455 w 1548458"/>
              <a:gd name="connsiteY113" fmla="*/ 3930012 h 4229466"/>
              <a:gd name="connsiteX114" fmla="*/ 899015 w 1548458"/>
              <a:gd name="connsiteY114" fmla="*/ 3908897 h 4229466"/>
              <a:gd name="connsiteX115" fmla="*/ 910532 w 1548458"/>
              <a:gd name="connsiteY115" fmla="*/ 3885862 h 4229466"/>
              <a:gd name="connsiteX116" fmla="*/ 918210 w 1548458"/>
              <a:gd name="connsiteY116" fmla="*/ 3876264 h 4229466"/>
              <a:gd name="connsiteX117" fmla="*/ 923969 w 1548458"/>
              <a:gd name="connsiteY117" fmla="*/ 3758530 h 4229466"/>
              <a:gd name="connsiteX118" fmla="*/ 920770 w 1548458"/>
              <a:gd name="connsiteY118" fmla="*/ 3560174 h 4229466"/>
              <a:gd name="connsiteX119" fmla="*/ 945724 w 1548458"/>
              <a:gd name="connsiteY119" fmla="*/ 3226168 h 4229466"/>
              <a:gd name="connsiteX120" fmla="*/ 945084 w 1548458"/>
              <a:gd name="connsiteY120" fmla="*/ 3062364 h 4229466"/>
              <a:gd name="connsiteX121" fmla="*/ 942525 w 1548458"/>
              <a:gd name="connsiteY121" fmla="*/ 3034850 h 4229466"/>
              <a:gd name="connsiteX122" fmla="*/ 853585 w 1548458"/>
              <a:gd name="connsiteY122" fmla="*/ 3007976 h 4229466"/>
              <a:gd name="connsiteX123" fmla="*/ 847826 w 1548458"/>
              <a:gd name="connsiteY123" fmla="*/ 2961266 h 4229466"/>
              <a:gd name="connsiteX124" fmla="*/ 846546 w 1548458"/>
              <a:gd name="connsiteY124" fmla="*/ 2887682 h 4229466"/>
              <a:gd name="connsiteX125" fmla="*/ 833109 w 1548458"/>
              <a:gd name="connsiteY125" fmla="*/ 2656054 h 4229466"/>
              <a:gd name="connsiteX126" fmla="*/ 820312 w 1548458"/>
              <a:gd name="connsiteY126" fmla="*/ 2740515 h 4229466"/>
              <a:gd name="connsiteX127" fmla="*/ 794078 w 1548458"/>
              <a:gd name="connsiteY127" fmla="*/ 2917756 h 4229466"/>
              <a:gd name="connsiteX128" fmla="*/ 783200 w 1548458"/>
              <a:gd name="connsiteY128" fmla="*/ 2988780 h 4229466"/>
              <a:gd name="connsiteX129" fmla="*/ 778721 w 1548458"/>
              <a:gd name="connsiteY129" fmla="*/ 3000298 h 4229466"/>
              <a:gd name="connsiteX130" fmla="*/ 673784 w 1548458"/>
              <a:gd name="connsiteY130" fmla="*/ 3053406 h 4229466"/>
              <a:gd name="connsiteX131" fmla="*/ 597641 w 1548458"/>
              <a:gd name="connsiteY131" fmla="*/ 3046367 h 4229466"/>
              <a:gd name="connsiteX132" fmla="*/ 585484 w 1548458"/>
              <a:gd name="connsiteY132" fmla="*/ 3065563 h 4229466"/>
              <a:gd name="connsiteX133" fmla="*/ 574606 w 1548458"/>
              <a:gd name="connsiteY133" fmla="*/ 3141706 h 4229466"/>
              <a:gd name="connsiteX134" fmla="*/ 558610 w 1548458"/>
              <a:gd name="connsiteY134" fmla="*/ 3178178 h 4229466"/>
              <a:gd name="connsiteX135" fmla="*/ 517659 w 1548458"/>
              <a:gd name="connsiteY135" fmla="*/ 3434762 h 4229466"/>
              <a:gd name="connsiteX136" fmla="*/ 449194 w 1548458"/>
              <a:gd name="connsiteY136" fmla="*/ 3646555 h 4229466"/>
              <a:gd name="connsiteX137" fmla="*/ 392246 w 1548458"/>
              <a:gd name="connsiteY137" fmla="*/ 3818037 h 4229466"/>
              <a:gd name="connsiteX138" fmla="*/ 396086 w 1548458"/>
              <a:gd name="connsiteY138" fmla="*/ 3836593 h 4229466"/>
              <a:gd name="connsiteX139" fmla="*/ 403764 w 1548458"/>
              <a:gd name="connsiteY139" fmla="*/ 3858988 h 4229466"/>
              <a:gd name="connsiteX140" fmla="*/ 401844 w 1548458"/>
              <a:gd name="connsiteY140" fmla="*/ 3893540 h 4229466"/>
              <a:gd name="connsiteX141" fmla="*/ 408883 w 1548458"/>
              <a:gd name="connsiteY141" fmla="*/ 3946009 h 4229466"/>
              <a:gd name="connsiteX142" fmla="*/ 409523 w 1548458"/>
              <a:gd name="connsiteY142" fmla="*/ 3992079 h 4229466"/>
              <a:gd name="connsiteX143" fmla="*/ 388407 w 1548458"/>
              <a:gd name="connsiteY143" fmla="*/ 4093176 h 4229466"/>
              <a:gd name="connsiteX144" fmla="*/ 385208 w 1548458"/>
              <a:gd name="connsiteY144" fmla="*/ 4109173 h 4229466"/>
              <a:gd name="connsiteX145" fmla="*/ 382649 w 1548458"/>
              <a:gd name="connsiteY145" fmla="*/ 4195554 h 4229466"/>
              <a:gd name="connsiteX146" fmla="*/ 360254 w 1548458"/>
              <a:gd name="connsiteY146" fmla="*/ 4224347 h 4229466"/>
              <a:gd name="connsiteX147" fmla="*/ 329540 w 1548458"/>
              <a:gd name="connsiteY147" fmla="*/ 4229466 h 4229466"/>
              <a:gd name="connsiteX148" fmla="*/ 170855 w 1548458"/>
              <a:gd name="connsiteY148" fmla="*/ 4220508 h 4229466"/>
              <a:gd name="connsiteX149" fmla="*/ 138862 w 1548458"/>
              <a:gd name="connsiteY149" fmla="*/ 4179557 h 4229466"/>
              <a:gd name="connsiteX150" fmla="*/ 165097 w 1548458"/>
              <a:gd name="connsiteY150" fmla="*/ 4104054 h 4229466"/>
              <a:gd name="connsiteX151" fmla="*/ 177894 w 1548458"/>
              <a:gd name="connsiteY151" fmla="*/ 4088697 h 4229466"/>
              <a:gd name="connsiteX152" fmla="*/ 213726 w 1548458"/>
              <a:gd name="connsiteY152" fmla="*/ 3970323 h 4229466"/>
              <a:gd name="connsiteX153" fmla="*/ 218205 w 1548458"/>
              <a:gd name="connsiteY153" fmla="*/ 3908257 h 4229466"/>
              <a:gd name="connsiteX154" fmla="*/ 240600 w 1548458"/>
              <a:gd name="connsiteY154" fmla="*/ 3864107 h 4229466"/>
              <a:gd name="connsiteX155" fmla="*/ 249558 w 1548458"/>
              <a:gd name="connsiteY155" fmla="*/ 3844911 h 4229466"/>
              <a:gd name="connsiteX156" fmla="*/ 273233 w 1548458"/>
              <a:gd name="connsiteY156" fmla="*/ 3452038 h 4229466"/>
              <a:gd name="connsiteX157" fmla="*/ 328261 w 1548458"/>
              <a:gd name="connsiteY157" fmla="*/ 3158983 h 4229466"/>
              <a:gd name="connsiteX158" fmla="*/ 348096 w 1548458"/>
              <a:gd name="connsiteY158" fmla="*/ 3013095 h 4229466"/>
              <a:gd name="connsiteX159" fmla="*/ 351935 w 1548458"/>
              <a:gd name="connsiteY159" fmla="*/ 3000298 h 4229466"/>
              <a:gd name="connsiteX160" fmla="*/ 299467 w 1548458"/>
              <a:gd name="connsiteY160" fmla="*/ 2986221 h 4229466"/>
              <a:gd name="connsiteX161" fmla="*/ 318023 w 1548458"/>
              <a:gd name="connsiteY161" fmla="*/ 2890882 h 4229466"/>
              <a:gd name="connsiteX162" fmla="*/ 409523 w 1548458"/>
              <a:gd name="connsiteY162" fmla="*/ 2427624 h 4229466"/>
              <a:gd name="connsiteX163" fmla="*/ 465190 w 1548458"/>
              <a:gd name="connsiteY163" fmla="*/ 2103216 h 4229466"/>
              <a:gd name="connsiteX164" fmla="*/ 483746 w 1548458"/>
              <a:gd name="connsiteY164" fmla="*/ 2047548 h 4229466"/>
              <a:gd name="connsiteX165" fmla="*/ 476708 w 1548458"/>
              <a:gd name="connsiteY165" fmla="*/ 2005957 h 4229466"/>
              <a:gd name="connsiteX166" fmla="*/ 461351 w 1548458"/>
              <a:gd name="connsiteY166" fmla="*/ 1908698 h 4229466"/>
              <a:gd name="connsiteX167" fmla="*/ 460711 w 1548458"/>
              <a:gd name="connsiteY167" fmla="*/ 1806321 h 4229466"/>
              <a:gd name="connsiteX168" fmla="*/ 465830 w 1548458"/>
              <a:gd name="connsiteY168" fmla="*/ 1792244 h 4229466"/>
              <a:gd name="connsiteX169" fmla="*/ 502942 w 1548458"/>
              <a:gd name="connsiteY169" fmla="*/ 1644437 h 4229466"/>
              <a:gd name="connsiteX170" fmla="*/ 488865 w 1548458"/>
              <a:gd name="connsiteY170" fmla="*/ 1382735 h 4229466"/>
              <a:gd name="connsiteX171" fmla="*/ 479267 w 1548458"/>
              <a:gd name="connsiteY171" fmla="*/ 1406410 h 4229466"/>
              <a:gd name="connsiteX172" fmla="*/ 459432 w 1548458"/>
              <a:gd name="connsiteY172" fmla="*/ 1472315 h 4229466"/>
              <a:gd name="connsiteX173" fmla="*/ 341698 w 1548458"/>
              <a:gd name="connsiteY173" fmla="*/ 1572773 h 4229466"/>
              <a:gd name="connsiteX174" fmla="*/ 286670 w 1548458"/>
              <a:gd name="connsiteY174" fmla="*/ 1532462 h 4229466"/>
              <a:gd name="connsiteX175" fmla="*/ 247638 w 1548458"/>
              <a:gd name="connsiteY175" fmla="*/ 1424965 h 4229466"/>
              <a:gd name="connsiteX176" fmla="*/ 237401 w 1548458"/>
              <a:gd name="connsiteY176" fmla="*/ 1365458 h 4229466"/>
              <a:gd name="connsiteX177" fmla="*/ 247638 w 1548458"/>
              <a:gd name="connsiteY177" fmla="*/ 1158144 h 4229466"/>
              <a:gd name="connsiteX178" fmla="*/ 268114 w 1548458"/>
              <a:gd name="connsiteY178" fmla="*/ 927795 h 4229466"/>
              <a:gd name="connsiteX179" fmla="*/ 271313 w 1548458"/>
              <a:gd name="connsiteY179" fmla="*/ 880446 h 4229466"/>
              <a:gd name="connsiteX180" fmla="*/ 216925 w 1548458"/>
              <a:gd name="connsiteY180" fmla="*/ 767830 h 4229466"/>
              <a:gd name="connsiteX181" fmla="*/ 129265 w 1548458"/>
              <a:gd name="connsiteY181" fmla="*/ 694247 h 4229466"/>
              <a:gd name="connsiteX182" fmla="*/ 128625 w 1548458"/>
              <a:gd name="connsiteY182" fmla="*/ 675691 h 4229466"/>
              <a:gd name="connsiteX183" fmla="*/ 168296 w 1548458"/>
              <a:gd name="connsiteY183" fmla="*/ 668652 h 4229466"/>
              <a:gd name="connsiteX184" fmla="*/ 231002 w 1548458"/>
              <a:gd name="connsiteY184" fmla="*/ 712163 h 4229466"/>
              <a:gd name="connsiteX185" fmla="*/ 243799 w 1548458"/>
              <a:gd name="connsiteY185" fmla="*/ 685289 h 4229466"/>
              <a:gd name="connsiteX186" fmla="*/ 241880 w 1548458"/>
              <a:gd name="connsiteY186" fmla="*/ 541320 h 4229466"/>
              <a:gd name="connsiteX187" fmla="*/ 225883 w 1548458"/>
              <a:gd name="connsiteY187" fmla="*/ 524044 h 4229466"/>
              <a:gd name="connsiteX188" fmla="*/ 13 w 1548458"/>
              <a:gd name="connsiteY188" fmla="*/ 268101 h 4229466"/>
              <a:gd name="connsiteX189" fmla="*/ 218205 w 1548458"/>
              <a:gd name="connsiteY189" fmla="*/ 6399 h 4229466"/>
              <a:gd name="connsiteX190" fmla="*/ 232282 w 1548458"/>
              <a:gd name="connsiteY190" fmla="*/ 2559 h 4229466"/>
              <a:gd name="connsiteX191" fmla="*/ 292429 w 1548458"/>
              <a:gd name="connsiteY191" fmla="*/ 0 h 422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548458" h="4229466">
                <a:moveTo>
                  <a:pt x="292429" y="0"/>
                </a:moveTo>
                <a:cubicBezTo>
                  <a:pt x="311624" y="4479"/>
                  <a:pt x="330820" y="8318"/>
                  <a:pt x="349376" y="14717"/>
                </a:cubicBezTo>
                <a:cubicBezTo>
                  <a:pt x="465830" y="54388"/>
                  <a:pt x="538134" y="169563"/>
                  <a:pt x="524697" y="293055"/>
                </a:cubicBezTo>
                <a:cubicBezTo>
                  <a:pt x="511900" y="411429"/>
                  <a:pt x="415921" y="508048"/>
                  <a:pt x="296268" y="522765"/>
                </a:cubicBezTo>
                <a:cubicBezTo>
                  <a:pt x="290509" y="523404"/>
                  <a:pt x="289229" y="524044"/>
                  <a:pt x="281551" y="524684"/>
                </a:cubicBezTo>
                <a:cubicBezTo>
                  <a:pt x="285390" y="554758"/>
                  <a:pt x="280271" y="577153"/>
                  <a:pt x="280911" y="607866"/>
                </a:cubicBezTo>
                <a:cubicBezTo>
                  <a:pt x="282191" y="608506"/>
                  <a:pt x="282191" y="627701"/>
                  <a:pt x="283470" y="628341"/>
                </a:cubicBezTo>
                <a:cubicBezTo>
                  <a:pt x="291149" y="616184"/>
                  <a:pt x="315463" y="589950"/>
                  <a:pt x="323142" y="577792"/>
                </a:cubicBezTo>
                <a:cubicBezTo>
                  <a:pt x="329540" y="568195"/>
                  <a:pt x="338498" y="559237"/>
                  <a:pt x="346177" y="550918"/>
                </a:cubicBezTo>
                <a:cubicBezTo>
                  <a:pt x="357054" y="538121"/>
                  <a:pt x="366652" y="538761"/>
                  <a:pt x="376250" y="552838"/>
                </a:cubicBezTo>
                <a:cubicBezTo>
                  <a:pt x="378809" y="556677"/>
                  <a:pt x="381369" y="561796"/>
                  <a:pt x="383288" y="566275"/>
                </a:cubicBezTo>
                <a:cubicBezTo>
                  <a:pt x="385208" y="572034"/>
                  <a:pt x="390967" y="586111"/>
                  <a:pt x="388407" y="589310"/>
                </a:cubicBezTo>
                <a:cubicBezTo>
                  <a:pt x="384568" y="593789"/>
                  <a:pt x="379449" y="595708"/>
                  <a:pt x="368572" y="591869"/>
                </a:cubicBezTo>
                <a:cubicBezTo>
                  <a:pt x="366652" y="591229"/>
                  <a:pt x="360893" y="591229"/>
                  <a:pt x="358974" y="591229"/>
                </a:cubicBezTo>
                <a:cubicBezTo>
                  <a:pt x="330180" y="641138"/>
                  <a:pt x="306505" y="652016"/>
                  <a:pt x="348096" y="673131"/>
                </a:cubicBezTo>
                <a:cubicBezTo>
                  <a:pt x="353215" y="663533"/>
                  <a:pt x="371131" y="646897"/>
                  <a:pt x="377530" y="637299"/>
                </a:cubicBezTo>
                <a:cubicBezTo>
                  <a:pt x="382649" y="629621"/>
                  <a:pt x="387767" y="621303"/>
                  <a:pt x="395446" y="616184"/>
                </a:cubicBezTo>
                <a:cubicBezTo>
                  <a:pt x="410802" y="605306"/>
                  <a:pt x="430638" y="613625"/>
                  <a:pt x="435757" y="631541"/>
                </a:cubicBezTo>
                <a:cubicBezTo>
                  <a:pt x="437676" y="637939"/>
                  <a:pt x="438956" y="644338"/>
                  <a:pt x="440236" y="650736"/>
                </a:cubicBezTo>
                <a:cubicBezTo>
                  <a:pt x="445355" y="678890"/>
                  <a:pt x="435117" y="685929"/>
                  <a:pt x="408243" y="674411"/>
                </a:cubicBezTo>
                <a:cubicBezTo>
                  <a:pt x="404404" y="681450"/>
                  <a:pt x="395446" y="689128"/>
                  <a:pt x="391607" y="696166"/>
                </a:cubicBezTo>
                <a:cubicBezTo>
                  <a:pt x="417201" y="711523"/>
                  <a:pt x="418481" y="713442"/>
                  <a:pt x="436397" y="692327"/>
                </a:cubicBezTo>
                <a:cubicBezTo>
                  <a:pt x="447914" y="678890"/>
                  <a:pt x="466470" y="651376"/>
                  <a:pt x="478627" y="637299"/>
                </a:cubicBezTo>
                <a:cubicBezTo>
                  <a:pt x="483106" y="632180"/>
                  <a:pt x="488865" y="627062"/>
                  <a:pt x="497183" y="627701"/>
                </a:cubicBezTo>
                <a:cubicBezTo>
                  <a:pt x="504222" y="631541"/>
                  <a:pt x="504222" y="643058"/>
                  <a:pt x="501662" y="648177"/>
                </a:cubicBezTo>
                <a:cubicBezTo>
                  <a:pt x="494624" y="663533"/>
                  <a:pt x="480547" y="689128"/>
                  <a:pt x="468390" y="705124"/>
                </a:cubicBezTo>
                <a:cubicBezTo>
                  <a:pt x="445355" y="733278"/>
                  <a:pt x="437676" y="755033"/>
                  <a:pt x="436397" y="787026"/>
                </a:cubicBezTo>
                <a:cubicBezTo>
                  <a:pt x="435117" y="814540"/>
                  <a:pt x="429358" y="842694"/>
                  <a:pt x="417841" y="867648"/>
                </a:cubicBezTo>
                <a:cubicBezTo>
                  <a:pt x="405683" y="895162"/>
                  <a:pt x="399925" y="984103"/>
                  <a:pt x="399285" y="1015456"/>
                </a:cubicBezTo>
                <a:cubicBezTo>
                  <a:pt x="410163" y="974505"/>
                  <a:pt x="444715" y="913078"/>
                  <a:pt x="453033" y="890683"/>
                </a:cubicBezTo>
                <a:cubicBezTo>
                  <a:pt x="458152" y="877246"/>
                  <a:pt x="477348" y="860610"/>
                  <a:pt x="491425" y="861890"/>
                </a:cubicBezTo>
                <a:cubicBezTo>
                  <a:pt x="493344" y="861890"/>
                  <a:pt x="502942" y="860610"/>
                  <a:pt x="479267" y="861890"/>
                </a:cubicBezTo>
                <a:cubicBezTo>
                  <a:pt x="518938" y="862530"/>
                  <a:pt x="535575" y="859330"/>
                  <a:pt x="584844" y="838215"/>
                </a:cubicBezTo>
                <a:cubicBezTo>
                  <a:pt x="627075" y="819659"/>
                  <a:pt x="703218" y="791505"/>
                  <a:pt x="742889" y="768470"/>
                </a:cubicBezTo>
                <a:cubicBezTo>
                  <a:pt x="746088" y="766551"/>
                  <a:pt x="749288" y="761432"/>
                  <a:pt x="749927" y="756953"/>
                </a:cubicBezTo>
                <a:cubicBezTo>
                  <a:pt x="753767" y="714722"/>
                  <a:pt x="742249" y="697446"/>
                  <a:pt x="733931" y="639219"/>
                </a:cubicBezTo>
                <a:cubicBezTo>
                  <a:pt x="733291" y="635380"/>
                  <a:pt x="719214" y="630261"/>
                  <a:pt x="717295" y="627062"/>
                </a:cubicBezTo>
                <a:cubicBezTo>
                  <a:pt x="698099" y="602107"/>
                  <a:pt x="686581" y="566275"/>
                  <a:pt x="684662" y="536202"/>
                </a:cubicBezTo>
                <a:cubicBezTo>
                  <a:pt x="684022" y="530443"/>
                  <a:pt x="682102" y="523404"/>
                  <a:pt x="678263" y="518925"/>
                </a:cubicBezTo>
                <a:cubicBezTo>
                  <a:pt x="651389" y="485013"/>
                  <a:pt x="645630" y="445982"/>
                  <a:pt x="650110" y="406310"/>
                </a:cubicBezTo>
                <a:cubicBezTo>
                  <a:pt x="652029" y="392233"/>
                  <a:pt x="663547" y="390314"/>
                  <a:pt x="677623" y="394153"/>
                </a:cubicBezTo>
                <a:cubicBezTo>
                  <a:pt x="676344" y="379436"/>
                  <a:pt x="680823" y="373678"/>
                  <a:pt x="679543" y="360880"/>
                </a:cubicBezTo>
                <a:cubicBezTo>
                  <a:pt x="678263" y="349363"/>
                  <a:pt x="677623" y="344244"/>
                  <a:pt x="676984" y="332727"/>
                </a:cubicBezTo>
                <a:cubicBezTo>
                  <a:pt x="668026" y="230989"/>
                  <a:pt x="691061" y="197716"/>
                  <a:pt x="772323" y="156126"/>
                </a:cubicBezTo>
                <a:cubicBezTo>
                  <a:pt x="816473" y="133730"/>
                  <a:pt x="862543" y="132451"/>
                  <a:pt x="912452" y="143328"/>
                </a:cubicBezTo>
                <a:cubicBezTo>
                  <a:pt x="923969" y="145888"/>
                  <a:pt x="935486" y="150367"/>
                  <a:pt x="945724" y="156126"/>
                </a:cubicBezTo>
                <a:cubicBezTo>
                  <a:pt x="1014189" y="194517"/>
                  <a:pt x="1053860" y="271300"/>
                  <a:pt x="1039783" y="348083"/>
                </a:cubicBezTo>
                <a:cubicBezTo>
                  <a:pt x="1035304" y="372398"/>
                  <a:pt x="1029546" y="383915"/>
                  <a:pt x="1024427" y="408870"/>
                </a:cubicBezTo>
                <a:cubicBezTo>
                  <a:pt x="1044902" y="410149"/>
                  <a:pt x="1053220" y="417828"/>
                  <a:pt x="1051941" y="437663"/>
                </a:cubicBezTo>
                <a:cubicBezTo>
                  <a:pt x="1050021" y="475415"/>
                  <a:pt x="1032745" y="513807"/>
                  <a:pt x="1009710" y="543240"/>
                </a:cubicBezTo>
                <a:cubicBezTo>
                  <a:pt x="1006511" y="547719"/>
                  <a:pt x="999472" y="548999"/>
                  <a:pt x="996913" y="550279"/>
                </a:cubicBezTo>
                <a:cubicBezTo>
                  <a:pt x="990514" y="568834"/>
                  <a:pt x="978357" y="592509"/>
                  <a:pt x="972598" y="609785"/>
                </a:cubicBezTo>
                <a:cubicBezTo>
                  <a:pt x="971958" y="611065"/>
                  <a:pt x="971319" y="637299"/>
                  <a:pt x="971319" y="638579"/>
                </a:cubicBezTo>
                <a:cubicBezTo>
                  <a:pt x="973238" y="682089"/>
                  <a:pt x="977717" y="700645"/>
                  <a:pt x="993714" y="742236"/>
                </a:cubicBezTo>
                <a:cubicBezTo>
                  <a:pt x="994993" y="746075"/>
                  <a:pt x="998832" y="749275"/>
                  <a:pt x="1002672" y="751834"/>
                </a:cubicBezTo>
                <a:cubicBezTo>
                  <a:pt x="1071137" y="798544"/>
                  <a:pt x="1151119" y="804942"/>
                  <a:pt x="1249657" y="829897"/>
                </a:cubicBezTo>
                <a:cubicBezTo>
                  <a:pt x="1261175" y="829897"/>
                  <a:pt x="1261175" y="830537"/>
                  <a:pt x="1272692" y="831176"/>
                </a:cubicBezTo>
                <a:cubicBezTo>
                  <a:pt x="1273972" y="831176"/>
                  <a:pt x="1287409" y="832456"/>
                  <a:pt x="1288688" y="833096"/>
                </a:cubicBezTo>
                <a:cubicBezTo>
                  <a:pt x="1288688" y="833096"/>
                  <a:pt x="1309164" y="845893"/>
                  <a:pt x="1309164" y="846533"/>
                </a:cubicBezTo>
                <a:cubicBezTo>
                  <a:pt x="1308524" y="873407"/>
                  <a:pt x="1301486" y="854211"/>
                  <a:pt x="1323881" y="870848"/>
                </a:cubicBezTo>
                <a:cubicBezTo>
                  <a:pt x="1341157" y="883645"/>
                  <a:pt x="1353954" y="907959"/>
                  <a:pt x="1358433" y="929715"/>
                </a:cubicBezTo>
                <a:cubicBezTo>
                  <a:pt x="1372510" y="994980"/>
                  <a:pt x="1395545" y="1086480"/>
                  <a:pt x="1404503" y="1152386"/>
                </a:cubicBezTo>
                <a:cubicBezTo>
                  <a:pt x="1409622" y="1188218"/>
                  <a:pt x="1404503" y="1225969"/>
                  <a:pt x="1412181" y="1261162"/>
                </a:cubicBezTo>
                <a:cubicBezTo>
                  <a:pt x="1428178" y="1336025"/>
                  <a:pt x="1440975" y="1411528"/>
                  <a:pt x="1440975" y="1488311"/>
                </a:cubicBezTo>
                <a:cubicBezTo>
                  <a:pt x="1440975" y="1493430"/>
                  <a:pt x="1442894" y="1499189"/>
                  <a:pt x="1444814" y="1504308"/>
                </a:cubicBezTo>
                <a:cubicBezTo>
                  <a:pt x="1487685" y="1593888"/>
                  <a:pt x="1481286" y="1689227"/>
                  <a:pt x="1490244" y="1787125"/>
                </a:cubicBezTo>
                <a:cubicBezTo>
                  <a:pt x="1505601" y="1957968"/>
                  <a:pt x="1533114" y="2116013"/>
                  <a:pt x="1547831" y="2286855"/>
                </a:cubicBezTo>
                <a:cubicBezTo>
                  <a:pt x="1549751" y="2312449"/>
                  <a:pt x="1549111" y="2336764"/>
                  <a:pt x="1535034" y="2359799"/>
                </a:cubicBezTo>
                <a:cubicBezTo>
                  <a:pt x="1530555" y="2371956"/>
                  <a:pt x="1525436" y="2384114"/>
                  <a:pt x="1520957" y="2393712"/>
                </a:cubicBezTo>
                <a:cubicBezTo>
                  <a:pt x="1513919" y="2409708"/>
                  <a:pt x="1498562" y="2423145"/>
                  <a:pt x="1486405" y="2434662"/>
                </a:cubicBezTo>
                <a:cubicBezTo>
                  <a:pt x="1456971" y="2463456"/>
                  <a:pt x="1422419" y="2485211"/>
                  <a:pt x="1388506" y="2514645"/>
                </a:cubicBezTo>
                <a:cubicBezTo>
                  <a:pt x="1372510" y="2503127"/>
                  <a:pt x="1383388" y="2485851"/>
                  <a:pt x="1396185" y="2466655"/>
                </a:cubicBezTo>
                <a:cubicBezTo>
                  <a:pt x="1414101" y="2439781"/>
                  <a:pt x="1421139" y="2429544"/>
                  <a:pt x="1439695" y="2402670"/>
                </a:cubicBezTo>
                <a:cubicBezTo>
                  <a:pt x="1455692" y="2383474"/>
                  <a:pt x="1456331" y="2351481"/>
                  <a:pt x="1450573" y="2323327"/>
                </a:cubicBezTo>
                <a:cubicBezTo>
                  <a:pt x="1447373" y="2309250"/>
                  <a:pt x="1439055" y="2306691"/>
                  <a:pt x="1421779" y="2301572"/>
                </a:cubicBezTo>
                <a:cubicBezTo>
                  <a:pt x="1407702" y="2322687"/>
                  <a:pt x="1405143" y="2357879"/>
                  <a:pt x="1399384" y="2375795"/>
                </a:cubicBezTo>
                <a:cubicBezTo>
                  <a:pt x="1394905" y="2387953"/>
                  <a:pt x="1353954" y="2409708"/>
                  <a:pt x="1355874" y="2395631"/>
                </a:cubicBezTo>
                <a:cubicBezTo>
                  <a:pt x="1356514" y="2386673"/>
                  <a:pt x="1360993" y="2374516"/>
                  <a:pt x="1363552" y="2356600"/>
                </a:cubicBezTo>
                <a:cubicBezTo>
                  <a:pt x="1366111" y="2339963"/>
                  <a:pt x="1366751" y="2348282"/>
                  <a:pt x="1369951" y="2331645"/>
                </a:cubicBezTo>
                <a:cubicBezTo>
                  <a:pt x="1373790" y="2311170"/>
                  <a:pt x="1378269" y="2290054"/>
                  <a:pt x="1377629" y="2268939"/>
                </a:cubicBezTo>
                <a:cubicBezTo>
                  <a:pt x="1376349" y="2240145"/>
                  <a:pt x="1375069" y="2213911"/>
                  <a:pt x="1393625" y="2192156"/>
                </a:cubicBezTo>
                <a:cubicBezTo>
                  <a:pt x="1418580" y="2162083"/>
                  <a:pt x="1420499" y="2128170"/>
                  <a:pt x="1416660" y="2091698"/>
                </a:cubicBezTo>
                <a:cubicBezTo>
                  <a:pt x="1410902" y="2030912"/>
                  <a:pt x="1391066" y="1987401"/>
                  <a:pt x="1366751" y="1932373"/>
                </a:cubicBezTo>
                <a:cubicBezTo>
                  <a:pt x="1325160" y="1840234"/>
                  <a:pt x="1297647" y="1744895"/>
                  <a:pt x="1279091" y="1645077"/>
                </a:cubicBezTo>
                <a:cubicBezTo>
                  <a:pt x="1271412" y="1602846"/>
                  <a:pt x="1272052" y="1559336"/>
                  <a:pt x="1266933" y="1516465"/>
                </a:cubicBezTo>
                <a:cubicBezTo>
                  <a:pt x="1263094" y="1487032"/>
                  <a:pt x="1241979" y="1381455"/>
                  <a:pt x="1235580" y="1352022"/>
                </a:cubicBezTo>
                <a:cubicBezTo>
                  <a:pt x="1234301" y="1352022"/>
                  <a:pt x="1245178" y="1428805"/>
                  <a:pt x="1243898" y="1428805"/>
                </a:cubicBezTo>
                <a:cubicBezTo>
                  <a:pt x="1242619" y="1437763"/>
                  <a:pt x="1241979" y="1447360"/>
                  <a:pt x="1240699" y="1456319"/>
                </a:cubicBezTo>
                <a:cubicBezTo>
                  <a:pt x="1221503" y="1563175"/>
                  <a:pt x="1238780" y="1657234"/>
                  <a:pt x="1259255" y="1767930"/>
                </a:cubicBezTo>
                <a:cubicBezTo>
                  <a:pt x="1270772" y="1801842"/>
                  <a:pt x="1271412" y="1837674"/>
                  <a:pt x="1279091" y="1872867"/>
                </a:cubicBezTo>
                <a:cubicBezTo>
                  <a:pt x="1282290" y="1887583"/>
                  <a:pt x="1273332" y="1909978"/>
                  <a:pt x="1273332" y="1924695"/>
                </a:cubicBezTo>
                <a:cubicBezTo>
                  <a:pt x="1273332" y="1941971"/>
                  <a:pt x="1272692" y="1959247"/>
                  <a:pt x="1273332" y="1976524"/>
                </a:cubicBezTo>
                <a:cubicBezTo>
                  <a:pt x="1273332" y="1987401"/>
                  <a:pt x="1275252" y="1998279"/>
                  <a:pt x="1273972" y="2009156"/>
                </a:cubicBezTo>
                <a:cubicBezTo>
                  <a:pt x="1272692" y="2017474"/>
                  <a:pt x="1269493" y="2029632"/>
                  <a:pt x="1263734" y="2031551"/>
                </a:cubicBezTo>
                <a:cubicBezTo>
                  <a:pt x="1244538" y="2039230"/>
                  <a:pt x="1273972" y="2047548"/>
                  <a:pt x="1274612" y="2061625"/>
                </a:cubicBezTo>
                <a:cubicBezTo>
                  <a:pt x="1289968" y="2377075"/>
                  <a:pt x="1279091" y="2692525"/>
                  <a:pt x="1294447" y="3007976"/>
                </a:cubicBezTo>
                <a:cubicBezTo>
                  <a:pt x="1295727" y="3029091"/>
                  <a:pt x="1295087" y="3028451"/>
                  <a:pt x="1273972" y="3029731"/>
                </a:cubicBezTo>
                <a:cubicBezTo>
                  <a:pt x="1220864" y="3032930"/>
                  <a:pt x="1245178" y="3036770"/>
                  <a:pt x="1190150" y="3040609"/>
                </a:cubicBezTo>
                <a:cubicBezTo>
                  <a:pt x="1191430" y="3061084"/>
                  <a:pt x="1192710" y="3112273"/>
                  <a:pt x="1194629" y="3131469"/>
                </a:cubicBezTo>
                <a:cubicBezTo>
                  <a:pt x="1203587" y="3245364"/>
                  <a:pt x="1168395" y="3357339"/>
                  <a:pt x="1147280" y="3469314"/>
                </a:cubicBezTo>
                <a:cubicBezTo>
                  <a:pt x="1124885" y="3586408"/>
                  <a:pt x="1101850" y="3702862"/>
                  <a:pt x="1079455" y="3819957"/>
                </a:cubicBezTo>
                <a:cubicBezTo>
                  <a:pt x="1078175" y="3825715"/>
                  <a:pt x="1077535" y="3832114"/>
                  <a:pt x="1079455" y="3837233"/>
                </a:cubicBezTo>
                <a:cubicBezTo>
                  <a:pt x="1089053" y="3864107"/>
                  <a:pt x="1087773" y="3892261"/>
                  <a:pt x="1085853" y="3919774"/>
                </a:cubicBezTo>
                <a:cubicBezTo>
                  <a:pt x="1081374" y="3978002"/>
                  <a:pt x="1161996" y="4036229"/>
                  <a:pt x="1207426" y="4071421"/>
                </a:cubicBezTo>
                <a:cubicBezTo>
                  <a:pt x="1220224" y="4081019"/>
                  <a:pt x="1234301" y="4088697"/>
                  <a:pt x="1246458" y="4098295"/>
                </a:cubicBezTo>
                <a:cubicBezTo>
                  <a:pt x="1268213" y="4114931"/>
                  <a:pt x="1280370" y="4136687"/>
                  <a:pt x="1281650" y="4164200"/>
                </a:cubicBezTo>
                <a:cubicBezTo>
                  <a:pt x="1283570" y="4194914"/>
                  <a:pt x="1269493" y="4215389"/>
                  <a:pt x="1239419" y="4218589"/>
                </a:cubicBezTo>
                <a:cubicBezTo>
                  <a:pt x="1211266" y="4221788"/>
                  <a:pt x="1124885" y="4208351"/>
                  <a:pt x="1097371" y="4204512"/>
                </a:cubicBezTo>
                <a:cubicBezTo>
                  <a:pt x="1062818" y="4200033"/>
                  <a:pt x="1016109" y="4191714"/>
                  <a:pt x="981556" y="4184036"/>
                </a:cubicBezTo>
                <a:cubicBezTo>
                  <a:pt x="952123" y="4177638"/>
                  <a:pt x="923329" y="4169959"/>
                  <a:pt x="893896" y="4164200"/>
                </a:cubicBezTo>
                <a:cubicBezTo>
                  <a:pt x="877899" y="4161001"/>
                  <a:pt x="872141" y="4151403"/>
                  <a:pt x="873420" y="4137966"/>
                </a:cubicBezTo>
                <a:cubicBezTo>
                  <a:pt x="874060" y="4125809"/>
                  <a:pt x="877259" y="4113012"/>
                  <a:pt x="880459" y="4101494"/>
                </a:cubicBezTo>
                <a:cubicBezTo>
                  <a:pt x="890056" y="4071421"/>
                  <a:pt x="902854" y="4041348"/>
                  <a:pt x="890696" y="4011914"/>
                </a:cubicBezTo>
                <a:cubicBezTo>
                  <a:pt x="879179" y="3983760"/>
                  <a:pt x="881099" y="3956886"/>
                  <a:pt x="896455" y="3930012"/>
                </a:cubicBezTo>
                <a:cubicBezTo>
                  <a:pt x="899654" y="3924253"/>
                  <a:pt x="900934" y="3915296"/>
                  <a:pt x="899015" y="3908897"/>
                </a:cubicBezTo>
                <a:cubicBezTo>
                  <a:pt x="895815" y="3896740"/>
                  <a:pt x="900294" y="3890981"/>
                  <a:pt x="910532" y="3885862"/>
                </a:cubicBezTo>
                <a:cubicBezTo>
                  <a:pt x="913731" y="3883942"/>
                  <a:pt x="917570" y="3879463"/>
                  <a:pt x="918210" y="3876264"/>
                </a:cubicBezTo>
                <a:cubicBezTo>
                  <a:pt x="920770" y="3837233"/>
                  <a:pt x="923969" y="3798201"/>
                  <a:pt x="923969" y="3758530"/>
                </a:cubicBezTo>
                <a:cubicBezTo>
                  <a:pt x="923969" y="3692625"/>
                  <a:pt x="923969" y="3626079"/>
                  <a:pt x="920770" y="3560174"/>
                </a:cubicBezTo>
                <a:cubicBezTo>
                  <a:pt x="915651" y="3447559"/>
                  <a:pt x="924609" y="3336224"/>
                  <a:pt x="945724" y="3226168"/>
                </a:cubicBezTo>
                <a:cubicBezTo>
                  <a:pt x="954042" y="3182017"/>
                  <a:pt x="966840" y="3105234"/>
                  <a:pt x="945084" y="3062364"/>
                </a:cubicBezTo>
                <a:cubicBezTo>
                  <a:pt x="943165" y="3057885"/>
                  <a:pt x="943165" y="3039969"/>
                  <a:pt x="942525" y="3034850"/>
                </a:cubicBezTo>
                <a:cubicBezTo>
                  <a:pt x="940605" y="3009256"/>
                  <a:pt x="877899" y="3023972"/>
                  <a:pt x="853585" y="3007976"/>
                </a:cubicBezTo>
                <a:cubicBezTo>
                  <a:pt x="849106" y="3004777"/>
                  <a:pt x="848466" y="2968305"/>
                  <a:pt x="847826" y="2961266"/>
                </a:cubicBezTo>
                <a:cubicBezTo>
                  <a:pt x="847186" y="2936952"/>
                  <a:pt x="849745" y="2911997"/>
                  <a:pt x="846546" y="2887682"/>
                </a:cubicBezTo>
                <a:cubicBezTo>
                  <a:pt x="840787" y="2838413"/>
                  <a:pt x="840148" y="2705323"/>
                  <a:pt x="833109" y="2656054"/>
                </a:cubicBezTo>
                <a:cubicBezTo>
                  <a:pt x="831829" y="2656054"/>
                  <a:pt x="822232" y="2740515"/>
                  <a:pt x="820312" y="2740515"/>
                </a:cubicBezTo>
                <a:cubicBezTo>
                  <a:pt x="807515" y="2799382"/>
                  <a:pt x="806235" y="2858249"/>
                  <a:pt x="794078" y="2917756"/>
                </a:cubicBezTo>
                <a:cubicBezTo>
                  <a:pt x="788959" y="2941431"/>
                  <a:pt x="787039" y="2965105"/>
                  <a:pt x="783200" y="2988780"/>
                </a:cubicBezTo>
                <a:cubicBezTo>
                  <a:pt x="782560" y="2992619"/>
                  <a:pt x="781281" y="2997738"/>
                  <a:pt x="778721" y="3000298"/>
                </a:cubicBezTo>
                <a:cubicBezTo>
                  <a:pt x="748008" y="3029091"/>
                  <a:pt x="805595" y="3059805"/>
                  <a:pt x="673784" y="3053406"/>
                </a:cubicBezTo>
                <a:cubicBezTo>
                  <a:pt x="640512" y="3051486"/>
                  <a:pt x="630914" y="3047007"/>
                  <a:pt x="597641" y="3046367"/>
                </a:cubicBezTo>
                <a:cubicBezTo>
                  <a:pt x="586764" y="3046367"/>
                  <a:pt x="590603" y="3055965"/>
                  <a:pt x="585484" y="3065563"/>
                </a:cubicBezTo>
                <a:cubicBezTo>
                  <a:pt x="578445" y="3079000"/>
                  <a:pt x="579725" y="3121231"/>
                  <a:pt x="574606" y="3141706"/>
                </a:cubicBezTo>
                <a:cubicBezTo>
                  <a:pt x="566928" y="3155143"/>
                  <a:pt x="561169" y="3163461"/>
                  <a:pt x="558610" y="3178178"/>
                </a:cubicBezTo>
                <a:cubicBezTo>
                  <a:pt x="546452" y="3263279"/>
                  <a:pt x="534935" y="3350300"/>
                  <a:pt x="517659" y="3434762"/>
                </a:cubicBezTo>
                <a:cubicBezTo>
                  <a:pt x="503582" y="3506426"/>
                  <a:pt x="470309" y="3576171"/>
                  <a:pt x="449194" y="3646555"/>
                </a:cubicBezTo>
                <a:cubicBezTo>
                  <a:pt x="431918" y="3703502"/>
                  <a:pt x="408883" y="3760450"/>
                  <a:pt x="392246" y="3818037"/>
                </a:cubicBezTo>
                <a:cubicBezTo>
                  <a:pt x="390327" y="3824436"/>
                  <a:pt x="387767" y="3830194"/>
                  <a:pt x="396086" y="3836593"/>
                </a:cubicBezTo>
                <a:cubicBezTo>
                  <a:pt x="401204" y="3840432"/>
                  <a:pt x="403124" y="3851310"/>
                  <a:pt x="403764" y="3858988"/>
                </a:cubicBezTo>
                <a:cubicBezTo>
                  <a:pt x="404404" y="3870506"/>
                  <a:pt x="402484" y="3882023"/>
                  <a:pt x="401844" y="3893540"/>
                </a:cubicBezTo>
                <a:cubicBezTo>
                  <a:pt x="400565" y="3911456"/>
                  <a:pt x="397365" y="3928093"/>
                  <a:pt x="408883" y="3946009"/>
                </a:cubicBezTo>
                <a:cubicBezTo>
                  <a:pt x="415921" y="3956886"/>
                  <a:pt x="413362" y="3977362"/>
                  <a:pt x="409523" y="3992079"/>
                </a:cubicBezTo>
                <a:cubicBezTo>
                  <a:pt x="401844" y="4025991"/>
                  <a:pt x="397365" y="4059264"/>
                  <a:pt x="388407" y="4093176"/>
                </a:cubicBezTo>
                <a:cubicBezTo>
                  <a:pt x="387128" y="4098295"/>
                  <a:pt x="385208" y="4103414"/>
                  <a:pt x="385208" y="4109173"/>
                </a:cubicBezTo>
                <a:cubicBezTo>
                  <a:pt x="383928" y="4136047"/>
                  <a:pt x="383288" y="4168680"/>
                  <a:pt x="382649" y="4195554"/>
                </a:cubicBezTo>
                <a:cubicBezTo>
                  <a:pt x="382009" y="4210910"/>
                  <a:pt x="374330" y="4220508"/>
                  <a:pt x="360254" y="4224347"/>
                </a:cubicBezTo>
                <a:cubicBezTo>
                  <a:pt x="350016" y="4226907"/>
                  <a:pt x="339778" y="4230106"/>
                  <a:pt x="329540" y="4229466"/>
                </a:cubicBezTo>
                <a:cubicBezTo>
                  <a:pt x="276432" y="4226907"/>
                  <a:pt x="223964" y="4224987"/>
                  <a:pt x="170855" y="4220508"/>
                </a:cubicBezTo>
                <a:cubicBezTo>
                  <a:pt x="142702" y="4217949"/>
                  <a:pt x="136943" y="4207711"/>
                  <a:pt x="138862" y="4179557"/>
                </a:cubicBezTo>
                <a:cubicBezTo>
                  <a:pt x="140142" y="4153963"/>
                  <a:pt x="148460" y="4123889"/>
                  <a:pt x="165097" y="4104054"/>
                </a:cubicBezTo>
                <a:cubicBezTo>
                  <a:pt x="169576" y="4098935"/>
                  <a:pt x="173415" y="4093816"/>
                  <a:pt x="177894" y="4088697"/>
                </a:cubicBezTo>
                <a:cubicBezTo>
                  <a:pt x="207967" y="4054785"/>
                  <a:pt x="215006" y="4015753"/>
                  <a:pt x="213726" y="3970323"/>
                </a:cubicBezTo>
                <a:cubicBezTo>
                  <a:pt x="213086" y="3949848"/>
                  <a:pt x="213726" y="3928093"/>
                  <a:pt x="218205" y="3908257"/>
                </a:cubicBezTo>
                <a:cubicBezTo>
                  <a:pt x="222044" y="3892901"/>
                  <a:pt x="232922" y="3878824"/>
                  <a:pt x="240600" y="3864107"/>
                </a:cubicBezTo>
                <a:cubicBezTo>
                  <a:pt x="243799" y="3857708"/>
                  <a:pt x="248918" y="3851310"/>
                  <a:pt x="249558" y="3844911"/>
                </a:cubicBezTo>
                <a:cubicBezTo>
                  <a:pt x="255317" y="3713740"/>
                  <a:pt x="266194" y="3582569"/>
                  <a:pt x="273233" y="3452038"/>
                </a:cubicBezTo>
                <a:cubicBezTo>
                  <a:pt x="278352" y="3352860"/>
                  <a:pt x="293068" y="3253682"/>
                  <a:pt x="328261" y="3158983"/>
                </a:cubicBezTo>
                <a:cubicBezTo>
                  <a:pt x="339778" y="3128909"/>
                  <a:pt x="342977" y="3057245"/>
                  <a:pt x="348096" y="3013095"/>
                </a:cubicBezTo>
                <a:cubicBezTo>
                  <a:pt x="348736" y="3007336"/>
                  <a:pt x="348736" y="3007336"/>
                  <a:pt x="351935" y="3000298"/>
                </a:cubicBezTo>
                <a:cubicBezTo>
                  <a:pt x="332740" y="2997098"/>
                  <a:pt x="319303" y="2989420"/>
                  <a:pt x="299467" y="2986221"/>
                </a:cubicBezTo>
                <a:cubicBezTo>
                  <a:pt x="305866" y="2953588"/>
                  <a:pt x="312904" y="2922235"/>
                  <a:pt x="318023" y="2890882"/>
                </a:cubicBezTo>
                <a:cubicBezTo>
                  <a:pt x="346816" y="2727718"/>
                  <a:pt x="381369" y="2590788"/>
                  <a:pt x="409523" y="2427624"/>
                </a:cubicBezTo>
                <a:cubicBezTo>
                  <a:pt x="428079" y="2319488"/>
                  <a:pt x="445995" y="2211352"/>
                  <a:pt x="465190" y="2103216"/>
                </a:cubicBezTo>
                <a:cubicBezTo>
                  <a:pt x="469029" y="2082740"/>
                  <a:pt x="477988" y="2062904"/>
                  <a:pt x="483746" y="2047548"/>
                </a:cubicBezTo>
                <a:cubicBezTo>
                  <a:pt x="481187" y="2031551"/>
                  <a:pt x="476708" y="2018754"/>
                  <a:pt x="476708" y="2005957"/>
                </a:cubicBezTo>
                <a:cubicBezTo>
                  <a:pt x="477348" y="1972684"/>
                  <a:pt x="475428" y="1940052"/>
                  <a:pt x="461351" y="1908698"/>
                </a:cubicBezTo>
                <a:cubicBezTo>
                  <a:pt x="446634" y="1875426"/>
                  <a:pt x="448554" y="1840234"/>
                  <a:pt x="460711" y="1806321"/>
                </a:cubicBezTo>
                <a:cubicBezTo>
                  <a:pt x="462631" y="1801842"/>
                  <a:pt x="463271" y="1796723"/>
                  <a:pt x="465830" y="1792244"/>
                </a:cubicBezTo>
                <a:cubicBezTo>
                  <a:pt x="492064" y="1746174"/>
                  <a:pt x="498463" y="1696266"/>
                  <a:pt x="502942" y="1644437"/>
                </a:cubicBezTo>
                <a:cubicBezTo>
                  <a:pt x="510620" y="1557416"/>
                  <a:pt x="482467" y="1470395"/>
                  <a:pt x="488865" y="1382735"/>
                </a:cubicBezTo>
                <a:cubicBezTo>
                  <a:pt x="485666" y="1390413"/>
                  <a:pt x="481187" y="1398091"/>
                  <a:pt x="479267" y="1406410"/>
                </a:cubicBezTo>
                <a:cubicBezTo>
                  <a:pt x="474148" y="1428165"/>
                  <a:pt x="463911" y="1449920"/>
                  <a:pt x="459432" y="1472315"/>
                </a:cubicBezTo>
                <a:cubicBezTo>
                  <a:pt x="445355" y="1537581"/>
                  <a:pt x="406963" y="1582371"/>
                  <a:pt x="341698" y="1572773"/>
                </a:cubicBezTo>
                <a:cubicBezTo>
                  <a:pt x="316743" y="1568934"/>
                  <a:pt x="292429" y="1556136"/>
                  <a:pt x="286670" y="1532462"/>
                </a:cubicBezTo>
                <a:cubicBezTo>
                  <a:pt x="277712" y="1495350"/>
                  <a:pt x="262355" y="1460158"/>
                  <a:pt x="247638" y="1424965"/>
                </a:cubicBezTo>
                <a:cubicBezTo>
                  <a:pt x="239960" y="1407049"/>
                  <a:pt x="236761" y="1385294"/>
                  <a:pt x="237401" y="1365458"/>
                </a:cubicBezTo>
                <a:cubicBezTo>
                  <a:pt x="239320" y="1300833"/>
                  <a:pt x="243799" y="1222770"/>
                  <a:pt x="247638" y="1158144"/>
                </a:cubicBezTo>
                <a:cubicBezTo>
                  <a:pt x="252757" y="1068564"/>
                  <a:pt x="263635" y="1017375"/>
                  <a:pt x="268114" y="927795"/>
                </a:cubicBezTo>
                <a:cubicBezTo>
                  <a:pt x="268114" y="922676"/>
                  <a:pt x="273873" y="884925"/>
                  <a:pt x="271313" y="880446"/>
                </a:cubicBezTo>
                <a:cubicBezTo>
                  <a:pt x="241880" y="843334"/>
                  <a:pt x="238680" y="804942"/>
                  <a:pt x="216925" y="767830"/>
                </a:cubicBezTo>
                <a:cubicBezTo>
                  <a:pt x="200929" y="740317"/>
                  <a:pt x="161257" y="701925"/>
                  <a:pt x="129265" y="694247"/>
                </a:cubicBezTo>
                <a:cubicBezTo>
                  <a:pt x="114548" y="691047"/>
                  <a:pt x="118387" y="686568"/>
                  <a:pt x="128625" y="675691"/>
                </a:cubicBezTo>
                <a:cubicBezTo>
                  <a:pt x="140142" y="663533"/>
                  <a:pt x="153579" y="663533"/>
                  <a:pt x="168296" y="668652"/>
                </a:cubicBezTo>
                <a:cubicBezTo>
                  <a:pt x="193890" y="677610"/>
                  <a:pt x="208607" y="696806"/>
                  <a:pt x="231002" y="712163"/>
                </a:cubicBezTo>
                <a:cubicBezTo>
                  <a:pt x="250198" y="720481"/>
                  <a:pt x="245079" y="701925"/>
                  <a:pt x="243799" y="685289"/>
                </a:cubicBezTo>
                <a:cubicBezTo>
                  <a:pt x="239960" y="635380"/>
                  <a:pt x="243799" y="591229"/>
                  <a:pt x="241880" y="541320"/>
                </a:cubicBezTo>
                <a:cubicBezTo>
                  <a:pt x="241240" y="529803"/>
                  <a:pt x="238041" y="525324"/>
                  <a:pt x="225883" y="524044"/>
                </a:cubicBezTo>
                <a:cubicBezTo>
                  <a:pt x="98551" y="507408"/>
                  <a:pt x="1933" y="396712"/>
                  <a:pt x="13" y="268101"/>
                </a:cubicBezTo>
                <a:cubicBezTo>
                  <a:pt x="-1267" y="140129"/>
                  <a:pt x="91513" y="28154"/>
                  <a:pt x="218205" y="6399"/>
                </a:cubicBezTo>
                <a:cubicBezTo>
                  <a:pt x="222684" y="5759"/>
                  <a:pt x="227163" y="3839"/>
                  <a:pt x="232282" y="2559"/>
                </a:cubicBezTo>
                <a:cubicBezTo>
                  <a:pt x="252757" y="0"/>
                  <a:pt x="272593" y="0"/>
                  <a:pt x="292429" y="0"/>
                </a:cubicBezTo>
                <a:close/>
              </a:path>
            </a:pathLst>
          </a:custGeom>
          <a:solidFill>
            <a:schemeClr val="accent4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BBC58E5-F30C-41F0-BB8A-A246C1A8E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7" y="3552190"/>
            <a:ext cx="6153404" cy="3363762"/>
          </a:xfrm>
          <a:prstGeom prst="rect">
            <a:avLst/>
          </a:prstGeom>
        </p:spPr>
      </p:pic>
      <p:pic>
        <p:nvPicPr>
          <p:cNvPr id="12" name="Imagen 11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F02B93E-93A3-47C0-A707-8FBA7F62B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83948"/>
            <a:ext cx="5973077" cy="331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4376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Baske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E302A"/>
      </a:accent1>
      <a:accent2>
        <a:srgbClr val="7F7F7F"/>
      </a:accent2>
      <a:accent3>
        <a:srgbClr val="920A06"/>
      </a:accent3>
      <a:accent4>
        <a:srgbClr val="3F3F3F"/>
      </a:accent4>
      <a:accent5>
        <a:srgbClr val="500402"/>
      </a:accent5>
      <a:accent6>
        <a:srgbClr val="000000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ASKE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E302A"/>
      </a:accent1>
      <a:accent2>
        <a:srgbClr val="7F7F7F"/>
      </a:accent2>
      <a:accent3>
        <a:srgbClr val="920A06"/>
      </a:accent3>
      <a:accent4>
        <a:srgbClr val="3F3F3F"/>
      </a:accent4>
      <a:accent5>
        <a:srgbClr val="500402"/>
      </a:accent5>
      <a:accent6>
        <a:srgbClr val="000000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ntents Slide Master">
  <a:themeElements>
    <a:clrScheme name="ALLPPT-BASKE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E302A"/>
      </a:accent1>
      <a:accent2>
        <a:srgbClr val="7F7F7F"/>
      </a:accent2>
      <a:accent3>
        <a:srgbClr val="920A06"/>
      </a:accent3>
      <a:accent4>
        <a:srgbClr val="3F3F3F"/>
      </a:accent4>
      <a:accent5>
        <a:srgbClr val="500402"/>
      </a:accent5>
      <a:accent6>
        <a:srgbClr val="000000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ontents Slide Master">
  <a:themeElements>
    <a:clrScheme name="ALLPPT-BASKE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E302A"/>
      </a:accent1>
      <a:accent2>
        <a:srgbClr val="7F7F7F"/>
      </a:accent2>
      <a:accent3>
        <a:srgbClr val="920A06"/>
      </a:accent3>
      <a:accent4>
        <a:srgbClr val="3F3F3F"/>
      </a:accent4>
      <a:accent5>
        <a:srgbClr val="500402"/>
      </a:accent5>
      <a:accent6>
        <a:srgbClr val="000000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281</Words>
  <Application>Microsoft Office PowerPoint</Application>
  <PresentationFormat>Panorámica</PresentationFormat>
  <Paragraphs>84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Arial</vt:lpstr>
      <vt:lpstr>Calibri</vt:lpstr>
      <vt:lpstr>Cover and End Slide Master</vt:lpstr>
      <vt:lpstr>Contents Slide Master</vt:lpstr>
      <vt:lpstr>1_Contents Slide Master</vt:lpstr>
      <vt:lpstr>2_Contents Slide Master</vt:lpstr>
      <vt:lpstr>Section Break Slide Master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Arturo de Guzman Solera</dc:creator>
  <cp:lastModifiedBy>Arturo de Guzman Solera</cp:lastModifiedBy>
  <cp:revision>40</cp:revision>
  <dcterms:created xsi:type="dcterms:W3CDTF">2021-03-08T14:18:28Z</dcterms:created>
  <dcterms:modified xsi:type="dcterms:W3CDTF">2021-03-10T11:10:38Z</dcterms:modified>
</cp:coreProperties>
</file>